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8" r:id="rId4"/>
    <p:sldMasterId id="2147483648" r:id="rId5"/>
    <p:sldMasterId id="2147483752" r:id="rId6"/>
    <p:sldMasterId id="2147483704" r:id="rId7"/>
  </p:sldMasterIdLst>
  <p:notesMasterIdLst>
    <p:notesMasterId r:id="rId46"/>
  </p:notesMasterIdLst>
  <p:handoutMasterIdLst>
    <p:handoutMasterId r:id="rId47"/>
  </p:handoutMasterIdLst>
  <p:sldIdLst>
    <p:sldId id="256" r:id="rId8"/>
    <p:sldId id="269" r:id="rId9"/>
    <p:sldId id="259" r:id="rId10"/>
    <p:sldId id="272" r:id="rId11"/>
    <p:sldId id="294" r:id="rId12"/>
    <p:sldId id="273" r:id="rId13"/>
    <p:sldId id="293" r:id="rId14"/>
    <p:sldId id="296" r:id="rId15"/>
    <p:sldId id="297" r:id="rId16"/>
    <p:sldId id="298" r:id="rId17"/>
    <p:sldId id="299" r:id="rId18"/>
    <p:sldId id="300" r:id="rId19"/>
    <p:sldId id="302" r:id="rId20"/>
    <p:sldId id="301" r:id="rId21"/>
    <p:sldId id="303" r:id="rId22"/>
    <p:sldId id="305" r:id="rId23"/>
    <p:sldId id="309" r:id="rId24"/>
    <p:sldId id="315" r:id="rId25"/>
    <p:sldId id="313" r:id="rId26"/>
    <p:sldId id="316" r:id="rId27"/>
    <p:sldId id="311" r:id="rId28"/>
    <p:sldId id="326" r:id="rId29"/>
    <p:sldId id="317" r:id="rId30"/>
    <p:sldId id="318" r:id="rId31"/>
    <p:sldId id="314" r:id="rId32"/>
    <p:sldId id="321" r:id="rId33"/>
    <p:sldId id="324" r:id="rId34"/>
    <p:sldId id="319" r:id="rId35"/>
    <p:sldId id="322" r:id="rId36"/>
    <p:sldId id="320" r:id="rId37"/>
    <p:sldId id="323" r:id="rId38"/>
    <p:sldId id="325" r:id="rId39"/>
    <p:sldId id="306" r:id="rId40"/>
    <p:sldId id="307" r:id="rId41"/>
    <p:sldId id="258" r:id="rId42"/>
    <p:sldId id="275" r:id="rId43"/>
    <p:sldId id="292" r:id="rId44"/>
    <p:sldId id="284" r:id="rId45"/>
  </p:sldIdLst>
  <p:sldSz cx="12192000" cy="6858000"/>
  <p:notesSz cx="6858000" cy="9144000"/>
  <p:embeddedFontLst>
    <p:embeddedFont>
      <p:font typeface="Ubuntu" panose="020B0504030602030204" pitchFamily="34" charset="0"/>
      <p:regular r:id="rId48"/>
      <p:bold r:id="rId49"/>
      <p:italic r:id="rId50"/>
      <p:boldItalic r:id="rId51"/>
    </p:embeddedFont>
  </p:embeddedFontLst>
  <p:custDataLst>
    <p:tags r:id="rId5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slide" id="{1006DAB2-B71D-3347-B3EF-014DA7DE0E8E}">
          <p14:sldIdLst>
            <p14:sldId id="256"/>
            <p14:sldId id="269"/>
            <p14:sldId id="259"/>
            <p14:sldId id="272"/>
            <p14:sldId id="294"/>
            <p14:sldId id="273"/>
            <p14:sldId id="293"/>
            <p14:sldId id="296"/>
            <p14:sldId id="297"/>
            <p14:sldId id="298"/>
            <p14:sldId id="299"/>
            <p14:sldId id="300"/>
            <p14:sldId id="302"/>
            <p14:sldId id="301"/>
            <p14:sldId id="303"/>
            <p14:sldId id="305"/>
            <p14:sldId id="309"/>
            <p14:sldId id="315"/>
            <p14:sldId id="313"/>
            <p14:sldId id="316"/>
            <p14:sldId id="311"/>
            <p14:sldId id="326"/>
            <p14:sldId id="317"/>
            <p14:sldId id="318"/>
            <p14:sldId id="314"/>
            <p14:sldId id="321"/>
            <p14:sldId id="324"/>
            <p14:sldId id="319"/>
            <p14:sldId id="322"/>
            <p14:sldId id="320"/>
            <p14:sldId id="323"/>
            <p14:sldId id="325"/>
            <p14:sldId id="306"/>
            <p14:sldId id="307"/>
            <p14:sldId id="258"/>
            <p14:sldId id="275"/>
            <p14:sldId id="292"/>
            <p14:sldId id="284"/>
          </p14:sldIdLst>
        </p14:section>
        <p14:section name="stand out slide" id="{931D4ECF-FA8C-684D-BD9F-7C447B9FA9C7}">
          <p14:sldIdLst/>
        </p14:section>
        <p14:section name="content" id="{07EFC97D-25D9-DE42-92B7-D832EDBB936C}">
          <p14:sldIdLst/>
        </p14:section>
        <p14:section name="end slide" id="{C508297D-8E91-BE44-86FE-ED4B6D52C8D5}">
          <p14:sldIdLst/>
        </p14:section>
        <p14:section name="divider slide" id="{11A5BE42-2ABF-B049-9795-D5160D56891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ACE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A19FD3-E058-4F37-B0D1-D9E5714DA983}" v="4" dt="2021-07-01T05:49:49.219"/>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302" autoAdjust="0"/>
    <p:restoredTop sz="91026" autoAdjust="0"/>
  </p:normalViewPr>
  <p:slideViewPr>
    <p:cSldViewPr snapToGrid="0">
      <p:cViewPr varScale="1">
        <p:scale>
          <a:sx n="53" d="100"/>
          <a:sy n="53" d="100"/>
        </p:scale>
        <p:origin x="64" y="244"/>
      </p:cViewPr>
      <p:guideLst/>
    </p:cSldViewPr>
  </p:slideViewPr>
  <p:outlineViewPr>
    <p:cViewPr>
      <p:scale>
        <a:sx n="33" d="100"/>
        <a:sy n="33" d="100"/>
      </p:scale>
      <p:origin x="0" y="-1876"/>
    </p:cViewPr>
  </p:outlineViewPr>
  <p:notesTextViewPr>
    <p:cViewPr>
      <p:scale>
        <a:sx n="1" d="1"/>
        <a:sy n="1" d="1"/>
      </p:scale>
      <p:origin x="0" y="0"/>
    </p:cViewPr>
  </p:notesTextViewPr>
  <p:notesViewPr>
    <p:cSldViewPr snapToGrid="0">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handoutMaster" Target="handoutMasters/handoutMaster1.xml"/><Relationship Id="rId50" Type="http://schemas.openxmlformats.org/officeDocument/2006/relationships/font" Target="fonts/font3.fntdata"/><Relationship Id="rId55"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presProps" Target="presProps.xml"/><Relationship Id="rId5" Type="http://schemas.openxmlformats.org/officeDocument/2006/relationships/slideMaster" Target="slideMasters/slideMaster2.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font" Target="fonts/font1.fntdata"/><Relationship Id="rId56" Type="http://schemas.openxmlformats.org/officeDocument/2006/relationships/tableStyles" Target="tableStyles.xml"/><Relationship Id="rId8" Type="http://schemas.openxmlformats.org/officeDocument/2006/relationships/slide" Target="slides/slide1.xml"/><Relationship Id="rId51" Type="http://schemas.openxmlformats.org/officeDocument/2006/relationships/font" Target="fonts/font4.fntdata"/><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notesMaster" Target="notesMasters/notesMaster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font" Target="fonts/font2.fntdata"/><Relationship Id="rId57" Type="http://schemas.microsoft.com/office/2015/10/relationships/revisionInfo" Target="revisionInfo.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5DCFF53-D302-4D4F-9638-08F4A0372C6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D4DFB5A3-0E95-904D-84CD-BD9CD3B391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99A15DD-D767-E940-9658-67E0AA1A1B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C7C64E-0F0E-6141-8FA9-D6F2ED3FA56A}" type="slidenum">
              <a:rPr lang="en-US" smtClean="0"/>
              <a:t>‹#›</a:t>
            </a:fld>
            <a:endParaRPr lang="en-US"/>
          </a:p>
        </p:txBody>
      </p:sp>
    </p:spTree>
    <p:extLst>
      <p:ext uri="{BB962C8B-B14F-4D97-AF65-F5344CB8AC3E}">
        <p14:creationId xmlns:p14="http://schemas.microsoft.com/office/powerpoint/2010/main" val="182640819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CC3EAE-22DF-2B4B-A1EA-17751061A738}" type="datetimeFigureOut">
              <a:rPr lang="en-US" smtClean="0"/>
              <a:t>12/22/2025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4AAE03-B067-BC4B-B4DC-EFC02FBC7F46}" type="slidenum">
              <a:rPr lang="en-US" smtClean="0"/>
              <a:t>‹#›</a:t>
            </a:fld>
            <a:endParaRPr lang="en-US"/>
          </a:p>
        </p:txBody>
      </p:sp>
    </p:spTree>
    <p:extLst>
      <p:ext uri="{BB962C8B-B14F-4D97-AF65-F5344CB8AC3E}">
        <p14:creationId xmlns:p14="http://schemas.microsoft.com/office/powerpoint/2010/main" val="35329149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B4AAE03-B067-BC4B-B4DC-EFC02FBC7F46}" type="slidenum">
              <a:rPr lang="en-US" smtClean="0"/>
              <a:t>6</a:t>
            </a:fld>
            <a:endParaRPr lang="en-US"/>
          </a:p>
        </p:txBody>
      </p:sp>
    </p:spTree>
    <p:extLst>
      <p:ext uri="{BB962C8B-B14F-4D97-AF65-F5344CB8AC3E}">
        <p14:creationId xmlns:p14="http://schemas.microsoft.com/office/powerpoint/2010/main" val="2745450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1D20B6-9390-4E92-F13B-7C0C9B6BD4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841DF9-393E-B328-7386-C0C12D0DC5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034BD2-4599-D815-CFF3-7A9227C373B6}"/>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A08FEAE2-34EC-A443-553B-CF1184AB5A9C}"/>
              </a:ext>
            </a:extLst>
          </p:cNvPr>
          <p:cNvSpPr>
            <a:spLocks noGrp="1"/>
          </p:cNvSpPr>
          <p:nvPr>
            <p:ph type="sldNum" sz="quarter" idx="5"/>
          </p:nvPr>
        </p:nvSpPr>
        <p:spPr/>
        <p:txBody>
          <a:bodyPr/>
          <a:lstStyle/>
          <a:p>
            <a:fld id="{FB4AAE03-B067-BC4B-B4DC-EFC02FBC7F46}" type="slidenum">
              <a:rPr lang="en-US" smtClean="0"/>
              <a:t>25</a:t>
            </a:fld>
            <a:endParaRPr lang="en-US"/>
          </a:p>
        </p:txBody>
      </p:sp>
    </p:spTree>
    <p:extLst>
      <p:ext uri="{BB962C8B-B14F-4D97-AF65-F5344CB8AC3E}">
        <p14:creationId xmlns:p14="http://schemas.microsoft.com/office/powerpoint/2010/main" val="3836640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ABA1B-D6A9-AAE5-CC67-6F748670EB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E7F43-0509-F604-AD1A-46D655E11F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15734F-38E1-4554-7D16-7EBA0824BCA8}"/>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2FD4F3ED-9DF7-4B17-9181-F10853516484}"/>
              </a:ext>
            </a:extLst>
          </p:cNvPr>
          <p:cNvSpPr>
            <a:spLocks noGrp="1"/>
          </p:cNvSpPr>
          <p:nvPr>
            <p:ph type="sldNum" sz="quarter" idx="5"/>
          </p:nvPr>
        </p:nvSpPr>
        <p:spPr/>
        <p:txBody>
          <a:bodyPr/>
          <a:lstStyle/>
          <a:p>
            <a:fld id="{FB4AAE03-B067-BC4B-B4DC-EFC02FBC7F46}" type="slidenum">
              <a:rPr lang="en-US" smtClean="0"/>
              <a:t>28</a:t>
            </a:fld>
            <a:endParaRPr lang="en-US"/>
          </a:p>
        </p:txBody>
      </p:sp>
    </p:spTree>
    <p:extLst>
      <p:ext uri="{BB962C8B-B14F-4D97-AF65-F5344CB8AC3E}">
        <p14:creationId xmlns:p14="http://schemas.microsoft.com/office/powerpoint/2010/main" val="3489386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D8DE8-3AB1-F16E-94D7-A326C811CA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F9E7C4-632A-7B4D-8640-04EFD6F937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1D671B-058B-4FFA-5521-0DF1FEC2B083}"/>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34E7A78D-41AD-92BF-C31C-0956C82723E3}"/>
              </a:ext>
            </a:extLst>
          </p:cNvPr>
          <p:cNvSpPr>
            <a:spLocks noGrp="1"/>
          </p:cNvSpPr>
          <p:nvPr>
            <p:ph type="sldNum" sz="quarter" idx="5"/>
          </p:nvPr>
        </p:nvSpPr>
        <p:spPr/>
        <p:txBody>
          <a:bodyPr/>
          <a:lstStyle/>
          <a:p>
            <a:fld id="{FB4AAE03-B067-BC4B-B4DC-EFC02FBC7F46}" type="slidenum">
              <a:rPr lang="en-US" smtClean="0"/>
              <a:t>30</a:t>
            </a:fld>
            <a:endParaRPr lang="en-US"/>
          </a:p>
        </p:txBody>
      </p:sp>
    </p:spTree>
    <p:extLst>
      <p:ext uri="{BB962C8B-B14F-4D97-AF65-F5344CB8AC3E}">
        <p14:creationId xmlns:p14="http://schemas.microsoft.com/office/powerpoint/2010/main" val="575725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FB4AAE03-B067-BC4B-B4DC-EFC02FBC7F46}" type="slidenum">
              <a:rPr lang="en-US" smtClean="0"/>
              <a:t>8</a:t>
            </a:fld>
            <a:endParaRPr lang="en-US"/>
          </a:p>
        </p:txBody>
      </p:sp>
    </p:spTree>
    <p:extLst>
      <p:ext uri="{BB962C8B-B14F-4D97-AF65-F5344CB8AC3E}">
        <p14:creationId xmlns:p14="http://schemas.microsoft.com/office/powerpoint/2010/main" val="3573047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1A523-A316-5CCC-4265-6BF1D6C40F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3592FD-B35F-B4A1-C1C3-E0CA09BDBD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0DD00B-B3FD-FABA-CF3A-985F8E791C25}"/>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BBD10E20-FFF3-B78A-2E70-D71584B730CD}"/>
              </a:ext>
            </a:extLst>
          </p:cNvPr>
          <p:cNvSpPr>
            <a:spLocks noGrp="1"/>
          </p:cNvSpPr>
          <p:nvPr>
            <p:ph type="sldNum" sz="quarter" idx="5"/>
          </p:nvPr>
        </p:nvSpPr>
        <p:spPr/>
        <p:txBody>
          <a:bodyPr/>
          <a:lstStyle/>
          <a:p>
            <a:fld id="{FB4AAE03-B067-BC4B-B4DC-EFC02FBC7F46}" type="slidenum">
              <a:rPr lang="en-US" smtClean="0"/>
              <a:t>9</a:t>
            </a:fld>
            <a:endParaRPr lang="en-US"/>
          </a:p>
        </p:txBody>
      </p:sp>
    </p:spTree>
    <p:extLst>
      <p:ext uri="{BB962C8B-B14F-4D97-AF65-F5344CB8AC3E}">
        <p14:creationId xmlns:p14="http://schemas.microsoft.com/office/powerpoint/2010/main" val="3072286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FEF03C-5B15-F696-358F-0167BFAF8E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596F59-0811-8A6B-3F6E-F40FC0FCA1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8BC7A5-D56F-D65B-FD4E-70CDE12B6489}"/>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9AAFE376-42F4-5D40-B769-0FD345E971AF}"/>
              </a:ext>
            </a:extLst>
          </p:cNvPr>
          <p:cNvSpPr>
            <a:spLocks noGrp="1"/>
          </p:cNvSpPr>
          <p:nvPr>
            <p:ph type="sldNum" sz="quarter" idx="5"/>
          </p:nvPr>
        </p:nvSpPr>
        <p:spPr/>
        <p:txBody>
          <a:bodyPr/>
          <a:lstStyle/>
          <a:p>
            <a:fld id="{FB4AAE03-B067-BC4B-B4DC-EFC02FBC7F46}" type="slidenum">
              <a:rPr lang="en-US" smtClean="0"/>
              <a:t>10</a:t>
            </a:fld>
            <a:endParaRPr lang="en-US"/>
          </a:p>
        </p:txBody>
      </p:sp>
    </p:spTree>
    <p:extLst>
      <p:ext uri="{BB962C8B-B14F-4D97-AF65-F5344CB8AC3E}">
        <p14:creationId xmlns:p14="http://schemas.microsoft.com/office/powerpoint/2010/main" val="511521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76CB69-EF23-5BC9-1431-5A0A521037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205C88-8394-C515-7181-9CE9AC5C03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3BC374-FF6F-0B0A-E505-E37A6B3A4311}"/>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1AB51B1B-1E00-F248-7892-9500D24649D5}"/>
              </a:ext>
            </a:extLst>
          </p:cNvPr>
          <p:cNvSpPr>
            <a:spLocks noGrp="1"/>
          </p:cNvSpPr>
          <p:nvPr>
            <p:ph type="sldNum" sz="quarter" idx="5"/>
          </p:nvPr>
        </p:nvSpPr>
        <p:spPr/>
        <p:txBody>
          <a:bodyPr/>
          <a:lstStyle/>
          <a:p>
            <a:fld id="{FB4AAE03-B067-BC4B-B4DC-EFC02FBC7F46}" type="slidenum">
              <a:rPr lang="en-US" smtClean="0"/>
              <a:t>11</a:t>
            </a:fld>
            <a:endParaRPr lang="en-US"/>
          </a:p>
        </p:txBody>
      </p:sp>
    </p:spTree>
    <p:extLst>
      <p:ext uri="{BB962C8B-B14F-4D97-AF65-F5344CB8AC3E}">
        <p14:creationId xmlns:p14="http://schemas.microsoft.com/office/powerpoint/2010/main" val="2506771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13AD42-1994-7885-9235-876773B995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968150-03C1-D1C3-68BA-037BAFA5B0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FC4FBA-E8B4-6CD3-B505-16CF073AC7C9}"/>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D175594F-841D-6E0C-6986-862054DD03FD}"/>
              </a:ext>
            </a:extLst>
          </p:cNvPr>
          <p:cNvSpPr>
            <a:spLocks noGrp="1"/>
          </p:cNvSpPr>
          <p:nvPr>
            <p:ph type="sldNum" sz="quarter" idx="5"/>
          </p:nvPr>
        </p:nvSpPr>
        <p:spPr/>
        <p:txBody>
          <a:bodyPr/>
          <a:lstStyle/>
          <a:p>
            <a:fld id="{FB4AAE03-B067-BC4B-B4DC-EFC02FBC7F46}" type="slidenum">
              <a:rPr lang="en-US" smtClean="0"/>
              <a:t>12</a:t>
            </a:fld>
            <a:endParaRPr lang="en-US"/>
          </a:p>
        </p:txBody>
      </p:sp>
    </p:spTree>
    <p:extLst>
      <p:ext uri="{BB962C8B-B14F-4D97-AF65-F5344CB8AC3E}">
        <p14:creationId xmlns:p14="http://schemas.microsoft.com/office/powerpoint/2010/main" val="28788313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F3A817-9233-2C2D-C6B2-3A4F767816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5A2528-B227-1EDA-E016-57BEAF0FDE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D707EF-AB2B-3B01-A255-AE1E407687EA}"/>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C05D6BAE-897D-6994-18DD-1922656E8FB3}"/>
              </a:ext>
            </a:extLst>
          </p:cNvPr>
          <p:cNvSpPr>
            <a:spLocks noGrp="1"/>
          </p:cNvSpPr>
          <p:nvPr>
            <p:ph type="sldNum" sz="quarter" idx="5"/>
          </p:nvPr>
        </p:nvSpPr>
        <p:spPr/>
        <p:txBody>
          <a:bodyPr/>
          <a:lstStyle/>
          <a:p>
            <a:fld id="{FB4AAE03-B067-BC4B-B4DC-EFC02FBC7F46}" type="slidenum">
              <a:rPr lang="en-US" smtClean="0"/>
              <a:t>14</a:t>
            </a:fld>
            <a:endParaRPr lang="en-US"/>
          </a:p>
        </p:txBody>
      </p:sp>
    </p:spTree>
    <p:extLst>
      <p:ext uri="{BB962C8B-B14F-4D97-AF65-F5344CB8AC3E}">
        <p14:creationId xmlns:p14="http://schemas.microsoft.com/office/powerpoint/2010/main" val="2726742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ED95F7-43ED-F652-32A1-1C0503E76F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B84314-C216-892F-7152-A287D2F437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3EDF86-6240-833A-72EB-F9C004DC131B}"/>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8610E666-285F-8507-2E44-5DF363974F82}"/>
              </a:ext>
            </a:extLst>
          </p:cNvPr>
          <p:cNvSpPr>
            <a:spLocks noGrp="1"/>
          </p:cNvSpPr>
          <p:nvPr>
            <p:ph type="sldNum" sz="quarter" idx="5"/>
          </p:nvPr>
        </p:nvSpPr>
        <p:spPr/>
        <p:txBody>
          <a:bodyPr/>
          <a:lstStyle/>
          <a:p>
            <a:fld id="{FB4AAE03-B067-BC4B-B4DC-EFC02FBC7F46}" type="slidenum">
              <a:rPr lang="en-US" smtClean="0"/>
              <a:t>16</a:t>
            </a:fld>
            <a:endParaRPr lang="en-US"/>
          </a:p>
        </p:txBody>
      </p:sp>
    </p:spTree>
    <p:extLst>
      <p:ext uri="{BB962C8B-B14F-4D97-AF65-F5344CB8AC3E}">
        <p14:creationId xmlns:p14="http://schemas.microsoft.com/office/powerpoint/2010/main" val="908125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B4970-9B9C-4DE8-FD24-53677BECF9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F894B6-B4AF-CAC2-ECD6-B7D36C4819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5539E4-607F-3CD0-C51C-BE36652CDE06}"/>
              </a:ext>
            </a:extLst>
          </p:cNvPr>
          <p:cNvSpPr>
            <a:spLocks noGrp="1"/>
          </p:cNvSpPr>
          <p:nvPr>
            <p:ph type="body" idx="1"/>
          </p:nvPr>
        </p:nvSpPr>
        <p:spPr/>
        <p:txBody>
          <a:bodyPr/>
          <a:lstStyle/>
          <a:p>
            <a:endParaRPr lang="en-SG" dirty="0"/>
          </a:p>
        </p:txBody>
      </p:sp>
      <p:sp>
        <p:nvSpPr>
          <p:cNvPr id="4" name="Slide Number Placeholder 3">
            <a:extLst>
              <a:ext uri="{FF2B5EF4-FFF2-40B4-BE49-F238E27FC236}">
                <a16:creationId xmlns:a16="http://schemas.microsoft.com/office/drawing/2014/main" id="{A0176032-7F62-C907-D434-5600E3E262BE}"/>
              </a:ext>
            </a:extLst>
          </p:cNvPr>
          <p:cNvSpPr>
            <a:spLocks noGrp="1"/>
          </p:cNvSpPr>
          <p:nvPr>
            <p:ph type="sldNum" sz="quarter" idx="5"/>
          </p:nvPr>
        </p:nvSpPr>
        <p:spPr/>
        <p:txBody>
          <a:bodyPr/>
          <a:lstStyle/>
          <a:p>
            <a:fld id="{FB4AAE03-B067-BC4B-B4DC-EFC02FBC7F46}" type="slidenum">
              <a:rPr lang="en-US" smtClean="0"/>
              <a:t>19</a:t>
            </a:fld>
            <a:endParaRPr lang="en-US"/>
          </a:p>
        </p:txBody>
      </p:sp>
    </p:spTree>
    <p:extLst>
      <p:ext uri="{BB962C8B-B14F-4D97-AF65-F5344CB8AC3E}">
        <p14:creationId xmlns:p14="http://schemas.microsoft.com/office/powerpoint/2010/main" val="20504025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Title Slide">
    <p:bg>
      <p:bgRef idx="1001">
        <a:schemeClr val="bg2"/>
      </p:bgRef>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9FBF41E9-7CA9-0542-B55C-E9C30355972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2" name="TextBox 1">
            <a:extLst>
              <a:ext uri="{FF2B5EF4-FFF2-40B4-BE49-F238E27FC236}">
                <a16:creationId xmlns:a16="http://schemas.microsoft.com/office/drawing/2014/main" id="{67DDF3B5-271C-E842-8BD4-37FBE882DED6}"/>
              </a:ext>
            </a:extLst>
          </p:cNvPr>
          <p:cNvSpPr txBox="1"/>
          <p:nvPr userDrawn="1"/>
        </p:nvSpPr>
        <p:spPr>
          <a:xfrm>
            <a:off x="218662" y="6510130"/>
            <a:ext cx="7008650" cy="184666"/>
          </a:xfrm>
          <a:prstGeom prst="rect">
            <a:avLst/>
          </a:prstGeom>
          <a:noFill/>
        </p:spPr>
        <p:txBody>
          <a:bodyPr wrap="non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8" name="Graphic 4">
            <a:extLst>
              <a:ext uri="{FF2B5EF4-FFF2-40B4-BE49-F238E27FC236}">
                <a16:creationId xmlns:a16="http://schemas.microsoft.com/office/drawing/2014/main" id="{AA988A5D-AEEF-47FD-939E-62D00ADE6B30}"/>
              </a:ext>
            </a:extLst>
          </p:cNvPr>
          <p:cNvGrpSpPr/>
          <p:nvPr userDrawn="1"/>
        </p:nvGrpSpPr>
        <p:grpSpPr>
          <a:xfrm>
            <a:off x="9274008" y="678594"/>
            <a:ext cx="2330418" cy="520011"/>
            <a:chOff x="2497995" y="2687207"/>
            <a:chExt cx="5762625" cy="1285875"/>
          </a:xfrm>
        </p:grpSpPr>
        <p:sp>
          <p:nvSpPr>
            <p:cNvPr id="19" name="Freeform: Shape 18">
              <a:extLst>
                <a:ext uri="{FF2B5EF4-FFF2-40B4-BE49-F238E27FC236}">
                  <a16:creationId xmlns:a16="http://schemas.microsoft.com/office/drawing/2014/main" id="{B367EA97-5AAD-47B2-ACFA-8E1EBAB18CC0}"/>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E1969243-7887-4069-95D3-4D2FFE553DEA}"/>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C3BE5979-41F1-4911-A49C-F8551C781409}"/>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C9EBBC4-B445-4D01-B2F1-9F0A220E8C8E}"/>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45397DA1-3136-48D3-9172-3CEBE11F3696}"/>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85835855"/>
      </p:ext>
    </p:extLst>
  </p:cSld>
  <p:clrMapOvr>
    <a:overrideClrMapping bg1="dk1" tx1="lt1" bg2="dk2" tx2="lt2" accent1="accent1" accent2="accent2" accent3="accent3" accent4="accent4" accent5="accent5" accent6="accent6" hlink="hlink" folHlink="folHlink"/>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ivider_2">
    <p:bg>
      <p:bgPr>
        <a:solidFill>
          <a:schemeClr val="accent4"/>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cxnSp>
        <p:nvCxnSpPr>
          <p:cNvPr id="10" name="Google Shape;65;p14">
            <a:extLst>
              <a:ext uri="{FF2B5EF4-FFF2-40B4-BE49-F238E27FC236}">
                <a16:creationId xmlns:a16="http://schemas.microsoft.com/office/drawing/2014/main" id="{9731A44F-9F1C-9D40-979B-56C70EC36DFA}"/>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0A31AF56-2745-F94D-9917-4C5E1A219220}"/>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7A305B2-072C-704B-87AC-ED59EA2562EF}"/>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oogle Shape;64;p14">
            <a:extLst>
              <a:ext uri="{FF2B5EF4-FFF2-40B4-BE49-F238E27FC236}">
                <a16:creationId xmlns:a16="http://schemas.microsoft.com/office/drawing/2014/main" id="{962B17A8-0202-B44A-BCE9-2CA0E45820C7}"/>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20" name="Graphic 4">
            <a:extLst>
              <a:ext uri="{FF2B5EF4-FFF2-40B4-BE49-F238E27FC236}">
                <a16:creationId xmlns:a16="http://schemas.microsoft.com/office/drawing/2014/main" id="{9F4541D4-C9E1-4568-8BAA-B5E2AAEB4C5F}"/>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D4618086-6C9F-47D8-B5BD-126E0F97AE1C}"/>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3E4496B-9BAF-44ED-90FF-E40ABD0F75C9}"/>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59518FAC-3E47-4236-BD04-003DCD5A0C5B}"/>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9CE5685-5F98-49D1-9E27-CD8AC8CBBDC3}"/>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139BBF6C-FBC2-4A80-98D1-201544444D52}"/>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94869258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1164910"/>
            <a:ext cx="5398584" cy="783153"/>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Agenda</a:t>
            </a:r>
          </a:p>
        </p:txBody>
      </p:sp>
      <p:sp>
        <p:nvSpPr>
          <p:cNvPr id="14" name="Text Placeholder 13">
            <a:extLst>
              <a:ext uri="{FF2B5EF4-FFF2-40B4-BE49-F238E27FC236}">
                <a16:creationId xmlns:a16="http://schemas.microsoft.com/office/drawing/2014/main" id="{B602C975-82B9-F34D-9159-B811AB56E37E}"/>
              </a:ext>
            </a:extLst>
          </p:cNvPr>
          <p:cNvSpPr>
            <a:spLocks noGrp="1"/>
          </p:cNvSpPr>
          <p:nvPr>
            <p:ph type="body" sz="quarter" idx="11" hasCustomPrompt="1"/>
          </p:nvPr>
        </p:nvSpPr>
        <p:spPr>
          <a:xfrm>
            <a:off x="6210804" y="1165226"/>
            <a:ext cx="5398584" cy="4731992"/>
          </a:xfrm>
          <a:prstGeom prst="rect">
            <a:avLst/>
          </a:prstGeom>
        </p:spPr>
        <p:txBody>
          <a:bodyPr/>
          <a:lstStyle>
            <a:lvl1pPr marL="514350" indent="-514350">
              <a:buFont typeface="+mj-lt"/>
              <a:buAutoNum type="arabicPeriod"/>
              <a:defRPr sz="2000">
                <a:solidFill>
                  <a:schemeClr val="accent1"/>
                </a:solidFill>
                <a:latin typeface="Ubuntu" panose="020B0504030602030204" pitchFamily="34" charset="0"/>
              </a:defRPr>
            </a:lvl1pPr>
            <a:lvl2pPr marL="914400" indent="-457200">
              <a:buFont typeface="+mj-lt"/>
              <a:buAutoNum type="arabicPeriod"/>
              <a:defRPr>
                <a:latin typeface="Ubuntu" panose="020B0504030602030204" pitchFamily="34" charset="0"/>
              </a:defRPr>
            </a:lvl2pPr>
            <a:lvl3pPr marL="1371600" indent="-457200">
              <a:buFont typeface="+mj-lt"/>
              <a:buAutoNum type="arabicPeriod"/>
              <a:defRPr>
                <a:latin typeface="Ubuntu" panose="020B0504030602030204" pitchFamily="34" charset="0"/>
              </a:defRPr>
            </a:lvl3pPr>
            <a:lvl4pPr marL="1714500" indent="-342900">
              <a:buFont typeface="+mj-lt"/>
              <a:buAutoNum type="arabicPeriod"/>
              <a:defRPr>
                <a:latin typeface="Ubuntu" panose="020B0504030602030204" pitchFamily="34" charset="0"/>
              </a:defRPr>
            </a:lvl4pPr>
            <a:lvl5pPr marL="2171700" indent="-342900">
              <a:buFont typeface="+mj-lt"/>
              <a:buAutoNum type="arabicPeriod"/>
              <a:defRPr>
                <a:latin typeface="Ubuntu" panose="020B0504030602030204" pitchFamily="34" charset="0"/>
              </a:defRPr>
            </a:lvl5pPr>
          </a:lstStyle>
          <a:p>
            <a:r>
              <a:rPr lang="en-SG" err="1"/>
              <a:t>Sed accumsan quam vitae ligula tincidunt tristique.</a:t>
            </a:r>
          </a:p>
          <a:p>
            <a:r>
              <a:rPr lang="en-SG"/>
              <a:t>Nam ac eros ac purus sagittis viverra.</a:t>
            </a:r>
          </a:p>
          <a:p>
            <a:r>
              <a:rPr lang="en-SG"/>
              <a:t>Maecenas rhoncus nibh eu ligula sagittis, sed efficitur risus semper.</a:t>
            </a:r>
          </a:p>
          <a:p>
            <a:r>
              <a:rPr lang="en-SG"/>
              <a:t>Aenean interdum nibh et ex mattis blandit.</a:t>
            </a:r>
          </a:p>
          <a:p>
            <a:r>
              <a:rPr lang="en-SG" err="1"/>
              <a:t>Sed sit amet nunc sed enim lobortis fringilla.</a:t>
            </a:r>
          </a:p>
        </p:txBody>
      </p:sp>
      <p:sp>
        <p:nvSpPr>
          <p:cNvPr id="18" name="Google Shape;64;p14">
            <a:extLst>
              <a:ext uri="{FF2B5EF4-FFF2-40B4-BE49-F238E27FC236}">
                <a16:creationId xmlns:a16="http://schemas.microsoft.com/office/drawing/2014/main" id="{7CC5842D-1B5F-1745-BA09-C2C137646425}"/>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9" name="Google Shape;65;p14">
            <a:extLst>
              <a:ext uri="{FF2B5EF4-FFF2-40B4-BE49-F238E27FC236}">
                <a16:creationId xmlns:a16="http://schemas.microsoft.com/office/drawing/2014/main" id="{7BA17C6F-E79C-404A-A3BC-1FA9D44ED745}"/>
              </a:ext>
            </a:extLst>
          </p:cNvPr>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20" name="TextBox 19">
            <a:extLst>
              <a:ext uri="{FF2B5EF4-FFF2-40B4-BE49-F238E27FC236}">
                <a16:creationId xmlns:a16="http://schemas.microsoft.com/office/drawing/2014/main" id="{360E05A3-2EDA-7E4A-B617-2E84CDBDC991}"/>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1"/>
                </a:solidFill>
                <a:latin typeface="Ubuntu" panose="020B0504030602030204" pitchFamily="34" charset="0"/>
              </a:rPr>
              <a:pPr algn="r"/>
              <a:t>‹#›</a:t>
            </a:fld>
            <a:endParaRPr lang="en-US" sz="600">
              <a:solidFill>
                <a:schemeClr val="tx1"/>
              </a:solidFill>
              <a:latin typeface="Ubuntu" panose="020B0504030602030204" pitchFamily="34" charset="0"/>
            </a:endParaRPr>
          </a:p>
        </p:txBody>
      </p:sp>
      <p:cxnSp>
        <p:nvCxnSpPr>
          <p:cNvPr id="23" name="Straight Connector 22">
            <a:extLst>
              <a:ext uri="{FF2B5EF4-FFF2-40B4-BE49-F238E27FC236}">
                <a16:creationId xmlns:a16="http://schemas.microsoft.com/office/drawing/2014/main" id="{C479E925-2F4D-8D49-B361-CE649FC723B8}"/>
              </a:ext>
            </a:extLst>
          </p:cNvPr>
          <p:cNvCxnSpPr/>
          <p:nvPr userDrawn="1"/>
        </p:nvCxnSpPr>
        <p:spPr>
          <a:xfrm flipH="1">
            <a:off x="1076460" y="6461919"/>
            <a:ext cx="0" cy="2471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 name="Graphic 4">
            <a:extLst>
              <a:ext uri="{FF2B5EF4-FFF2-40B4-BE49-F238E27FC236}">
                <a16:creationId xmlns:a16="http://schemas.microsoft.com/office/drawing/2014/main" id="{290072D3-41B4-47A9-B51A-5400D022F8F0}"/>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9B3FD924-6CC2-4B5C-8CC5-9BC873824A8B}"/>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07E353A-21D1-43E3-92A1-10EAEDD97312}"/>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CAE1B86-D3CA-4345-9F1E-A7EBD22D6F56}"/>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AF522DF-F0DE-4196-ABD9-DAC7B08FDABC}"/>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246BAA31-2EA4-48B0-8A99-18DB8C979129}"/>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928761803"/>
      </p:ext>
    </p:extLst>
  </p:cSld>
  <p:clrMapOvr>
    <a:overrideClrMapping bg1="dk1" tx1="lt1" bg2="dk2" tx2="lt2" accent1="accent1" accent2="accent2" accent3="accent3" accent4="accent4" accent5="accent5" accent6="accent6" hlink="hlink" folHlink="folHlink"/>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_1">
    <p:bg>
      <p:bgPr>
        <a:solidFill>
          <a:schemeClr val="accent1"/>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cxnSp>
        <p:nvCxnSpPr>
          <p:cNvPr id="10" name="Google Shape;65;p14">
            <a:extLst>
              <a:ext uri="{FF2B5EF4-FFF2-40B4-BE49-F238E27FC236}">
                <a16:creationId xmlns:a16="http://schemas.microsoft.com/office/drawing/2014/main" id="{FDB5EAC4-F3C3-7543-82F1-FF356039CF62}"/>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2E0462F4-6B7A-E746-B632-282B9F953438}"/>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4D12A909-0C03-ED41-9457-950D54BBFFA1}"/>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9" name="Google Shape;64;p14">
            <a:extLst>
              <a:ext uri="{FF2B5EF4-FFF2-40B4-BE49-F238E27FC236}">
                <a16:creationId xmlns:a16="http://schemas.microsoft.com/office/drawing/2014/main" id="{3D41492D-AC8E-1849-8763-0C32EFE32BDE}"/>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20" name="Graphic 4">
            <a:extLst>
              <a:ext uri="{FF2B5EF4-FFF2-40B4-BE49-F238E27FC236}">
                <a16:creationId xmlns:a16="http://schemas.microsoft.com/office/drawing/2014/main" id="{A16BE1E2-3FC2-4A5D-AB73-CF12163B4712}"/>
              </a:ext>
            </a:extLst>
          </p:cNvPr>
          <p:cNvGrpSpPr/>
          <p:nvPr userDrawn="1"/>
        </p:nvGrpSpPr>
        <p:grpSpPr>
          <a:xfrm>
            <a:off x="270243" y="6517798"/>
            <a:ext cx="724037" cy="161562"/>
            <a:chOff x="2497995" y="2687207"/>
            <a:chExt cx="5762625" cy="1285875"/>
          </a:xfrm>
          <a:solidFill>
            <a:schemeClr val="bg1"/>
          </a:solidFill>
        </p:grpSpPr>
        <p:sp>
          <p:nvSpPr>
            <p:cNvPr id="21" name="Freeform: Shape 20">
              <a:extLst>
                <a:ext uri="{FF2B5EF4-FFF2-40B4-BE49-F238E27FC236}">
                  <a16:creationId xmlns:a16="http://schemas.microsoft.com/office/drawing/2014/main" id="{286D1707-0885-4ABA-AD39-AE792CAF1157}"/>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987C44F-6B75-41FA-9424-1E391EC27FBF}"/>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8434ED5-8125-4A19-826D-DA43C20516ED}"/>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2B1BFB9-0157-43B2-9FB8-F58C862F40D1}"/>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85ADA3F-E976-4AFB-8167-FD654C40A348}"/>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9430825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divider_3">
    <p:bg>
      <p:bgPr>
        <a:solidFill>
          <a:schemeClr val="accent2"/>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8" name="Google Shape;64;p14">
            <a:extLst>
              <a:ext uri="{FF2B5EF4-FFF2-40B4-BE49-F238E27FC236}">
                <a16:creationId xmlns:a16="http://schemas.microsoft.com/office/drawing/2014/main" id="{F5746FB9-EA8F-9A4A-AA73-226FCE96A3CC}"/>
              </a:ext>
            </a:extLst>
          </p:cNvPr>
          <p:cNvSpPr txBox="1"/>
          <p:nvPr userDrawn="1"/>
        </p:nvSpPr>
        <p:spPr>
          <a:xfrm>
            <a:off x="1076460" y="6395991"/>
            <a:ext cx="4216500" cy="393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en-SG" sz="600" kern="1200">
              <a:solidFill>
                <a:schemeClr val="bg1"/>
              </a:solidFill>
              <a:effectLst/>
              <a:latin typeface="Ubuntu" panose="020B0504030602030204" pitchFamily="34" charset="0"/>
              <a:ea typeface="+mn-ea"/>
              <a:cs typeface="+mn-cs"/>
            </a:endParaRPr>
          </a:p>
        </p:txBody>
      </p:sp>
      <p:cxnSp>
        <p:nvCxnSpPr>
          <p:cNvPr id="10" name="Google Shape;65;p14">
            <a:extLst>
              <a:ext uri="{FF2B5EF4-FFF2-40B4-BE49-F238E27FC236}">
                <a16:creationId xmlns:a16="http://schemas.microsoft.com/office/drawing/2014/main" id="{2DD4BFA7-19C8-B342-B1C5-D6FD28598559}"/>
              </a:ext>
            </a:extLst>
          </p:cNvPr>
          <p:cNvCxnSpPr/>
          <p:nvPr userDrawn="1"/>
        </p:nvCxnSpPr>
        <p:spPr>
          <a:xfrm>
            <a:off x="298311" y="6407566"/>
            <a:ext cx="11595378" cy="0"/>
          </a:xfrm>
          <a:prstGeom prst="straightConnector1">
            <a:avLst/>
          </a:prstGeom>
          <a:noFill/>
          <a:ln w="9525" cap="flat" cmpd="sng">
            <a:solidFill>
              <a:schemeClr val="tx2"/>
            </a:solidFill>
            <a:prstDash val="solid"/>
            <a:round/>
            <a:headEnd type="none" w="med" len="med"/>
            <a:tailEnd type="none" w="med" len="med"/>
          </a:ln>
        </p:spPr>
      </p:cxnSp>
      <p:sp>
        <p:nvSpPr>
          <p:cNvPr id="12" name="TextBox 11">
            <a:extLst>
              <a:ext uri="{FF2B5EF4-FFF2-40B4-BE49-F238E27FC236}">
                <a16:creationId xmlns:a16="http://schemas.microsoft.com/office/drawing/2014/main" id="{F2544760-7626-0C48-921E-0E9A007081A8}"/>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2"/>
                </a:solidFill>
                <a:latin typeface="Ubuntu" panose="020B0504030602030204" pitchFamily="34" charset="0"/>
              </a:rPr>
              <a:pPr algn="r"/>
              <a:t>‹#›</a:t>
            </a:fld>
            <a:endParaRPr lang="en-US" sz="600">
              <a:solidFill>
                <a:schemeClr val="tx2"/>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F889B5A-0DBA-DA4A-9613-BB6EECCF4536}"/>
              </a:ext>
            </a:extLst>
          </p:cNvPr>
          <p:cNvCxnSpPr/>
          <p:nvPr userDrawn="1"/>
        </p:nvCxnSpPr>
        <p:spPr>
          <a:xfrm flipH="1">
            <a:off x="1076460" y="6461919"/>
            <a:ext cx="0" cy="24710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Google Shape;64;p14">
            <a:extLst>
              <a:ext uri="{FF2B5EF4-FFF2-40B4-BE49-F238E27FC236}">
                <a16:creationId xmlns:a16="http://schemas.microsoft.com/office/drawing/2014/main" id="{94715C81-3C41-D54C-AE7B-612698F325E5}"/>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21" name="Graphic 4">
            <a:extLst>
              <a:ext uri="{FF2B5EF4-FFF2-40B4-BE49-F238E27FC236}">
                <a16:creationId xmlns:a16="http://schemas.microsoft.com/office/drawing/2014/main" id="{A7C4CA96-37FB-4C5D-B156-54E3E44595B9}"/>
              </a:ext>
            </a:extLst>
          </p:cNvPr>
          <p:cNvGrpSpPr/>
          <p:nvPr userDrawn="1"/>
        </p:nvGrpSpPr>
        <p:grpSpPr>
          <a:xfrm>
            <a:off x="270243" y="6517798"/>
            <a:ext cx="724037" cy="161562"/>
            <a:chOff x="2497995" y="2687207"/>
            <a:chExt cx="5762625" cy="1285875"/>
          </a:xfrm>
        </p:grpSpPr>
        <p:sp>
          <p:nvSpPr>
            <p:cNvPr id="22" name="Freeform: Shape 21">
              <a:extLst>
                <a:ext uri="{FF2B5EF4-FFF2-40B4-BE49-F238E27FC236}">
                  <a16:creationId xmlns:a16="http://schemas.microsoft.com/office/drawing/2014/main" id="{26951F4D-E50A-4838-B007-E53EE5DB4FB6}"/>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E773A21-7951-4F51-B7D8-D72D355CCF4B}"/>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843CD98-00B0-4F4F-874F-77E6203F60BD}"/>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8C2623F-434A-4DB2-8580-EEBD73F444BF}"/>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A406679-A5D9-49BA-964A-F139524E1C22}"/>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79557876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_2">
    <p:bg>
      <p:bgPr>
        <a:solidFill>
          <a:schemeClr val="accent4"/>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cxnSp>
        <p:nvCxnSpPr>
          <p:cNvPr id="10" name="Google Shape;65;p14">
            <a:extLst>
              <a:ext uri="{FF2B5EF4-FFF2-40B4-BE49-F238E27FC236}">
                <a16:creationId xmlns:a16="http://schemas.microsoft.com/office/drawing/2014/main" id="{9731A44F-9F1C-9D40-979B-56C70EC36DFA}"/>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0A31AF56-2745-F94D-9917-4C5E1A219220}"/>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7A305B2-072C-704B-87AC-ED59EA2562EF}"/>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Google Shape;64;p14">
            <a:extLst>
              <a:ext uri="{FF2B5EF4-FFF2-40B4-BE49-F238E27FC236}">
                <a16:creationId xmlns:a16="http://schemas.microsoft.com/office/drawing/2014/main" id="{962B17A8-0202-B44A-BCE9-2CA0E45820C7}"/>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20" name="Graphic 4">
            <a:extLst>
              <a:ext uri="{FF2B5EF4-FFF2-40B4-BE49-F238E27FC236}">
                <a16:creationId xmlns:a16="http://schemas.microsoft.com/office/drawing/2014/main" id="{9F4541D4-C9E1-4568-8BAA-B5E2AAEB4C5F}"/>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D4618086-6C9F-47D8-B5BD-126E0F97AE1C}"/>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3E4496B-9BAF-44ED-90FF-E40ABD0F75C9}"/>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59518FAC-3E47-4236-BD04-003DCD5A0C5B}"/>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9CE5685-5F98-49D1-9E27-CD8AC8CBBDC3}"/>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139BBF6C-FBC2-4A80-98D1-201544444D52}"/>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32810931"/>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_3">
    <p:bg>
      <p:bgPr>
        <a:solidFill>
          <a:schemeClr val="accent5"/>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cxnSp>
        <p:nvCxnSpPr>
          <p:cNvPr id="10" name="Google Shape;65;p14">
            <a:extLst>
              <a:ext uri="{FF2B5EF4-FFF2-40B4-BE49-F238E27FC236}">
                <a16:creationId xmlns:a16="http://schemas.microsoft.com/office/drawing/2014/main" id="{2DD4BFA7-19C8-B342-B1C5-D6FD28598559}"/>
              </a:ext>
            </a:extLst>
          </p:cNvPr>
          <p:cNvCxnSpPr/>
          <p:nvPr userDrawn="1"/>
        </p:nvCxnSpPr>
        <p:spPr>
          <a:xfrm>
            <a:off x="298311" y="6407566"/>
            <a:ext cx="11595378" cy="0"/>
          </a:xfrm>
          <a:prstGeom prst="straightConnector1">
            <a:avLst/>
          </a:prstGeom>
          <a:noFill/>
          <a:ln w="9525" cap="flat" cmpd="sng">
            <a:solidFill>
              <a:schemeClr val="tx2"/>
            </a:solidFill>
            <a:prstDash val="solid"/>
            <a:round/>
            <a:headEnd type="none" w="med" len="med"/>
            <a:tailEnd type="none" w="med" len="med"/>
          </a:ln>
        </p:spPr>
      </p:cxnSp>
      <p:sp>
        <p:nvSpPr>
          <p:cNvPr id="12" name="TextBox 11">
            <a:extLst>
              <a:ext uri="{FF2B5EF4-FFF2-40B4-BE49-F238E27FC236}">
                <a16:creationId xmlns:a16="http://schemas.microsoft.com/office/drawing/2014/main" id="{F2544760-7626-0C48-921E-0E9A007081A8}"/>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tx2"/>
                </a:solidFill>
                <a:latin typeface="Ubuntu" panose="020B0504030602030204" pitchFamily="34" charset="0"/>
              </a:rPr>
              <a:pPr algn="r"/>
              <a:t>‹#›</a:t>
            </a:fld>
            <a:endParaRPr lang="en-US" sz="600">
              <a:solidFill>
                <a:schemeClr val="tx2"/>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F889B5A-0DBA-DA4A-9613-BB6EECCF4536}"/>
              </a:ext>
            </a:extLst>
          </p:cNvPr>
          <p:cNvCxnSpPr/>
          <p:nvPr userDrawn="1"/>
        </p:nvCxnSpPr>
        <p:spPr>
          <a:xfrm flipH="1">
            <a:off x="1076460" y="6461919"/>
            <a:ext cx="0" cy="24710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9" name="Google Shape;64;p14">
            <a:extLst>
              <a:ext uri="{FF2B5EF4-FFF2-40B4-BE49-F238E27FC236}">
                <a16:creationId xmlns:a16="http://schemas.microsoft.com/office/drawing/2014/main" id="{7DE89196-85ED-A843-BD5C-973DBCB51D38}"/>
              </a:ext>
            </a:extLst>
          </p:cNvPr>
          <p:cNvSpPr txBox="1"/>
          <p:nvPr userDrawn="1"/>
        </p:nvSpPr>
        <p:spPr>
          <a:xfrm>
            <a:off x="1076459" y="6395991"/>
            <a:ext cx="941881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20" name="Graphic 4">
            <a:extLst>
              <a:ext uri="{FF2B5EF4-FFF2-40B4-BE49-F238E27FC236}">
                <a16:creationId xmlns:a16="http://schemas.microsoft.com/office/drawing/2014/main" id="{AB9EBA46-D479-4CCE-B014-52F51C20E895}"/>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D9B84618-8FC9-4DFE-8FBF-8FE4316C37DE}"/>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E893ECA7-4D1C-4F8B-9141-EF87BB6CE236}"/>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3CA42702-9EE5-4F6D-ADD7-24CE4E15C4B6}"/>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3CB3162-FD50-4A6A-A3D0-3D81A4BFB257}"/>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7078597-1B13-4BB5-B07B-64EF0FB5C75F}"/>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572792347"/>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divider_3">
    <p:bg>
      <p:bgPr>
        <a:solidFill>
          <a:schemeClr val="accent3"/>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8" name="Google Shape;64;p14">
            <a:extLst>
              <a:ext uri="{FF2B5EF4-FFF2-40B4-BE49-F238E27FC236}">
                <a16:creationId xmlns:a16="http://schemas.microsoft.com/office/drawing/2014/main" id="{F5746FB9-EA8F-9A4A-AA73-226FCE96A3CC}"/>
              </a:ext>
            </a:extLst>
          </p:cNvPr>
          <p:cNvSpPr txBox="1"/>
          <p:nvPr userDrawn="1"/>
        </p:nvSpPr>
        <p:spPr>
          <a:xfrm>
            <a:off x="1076459" y="6395991"/>
            <a:ext cx="10373859"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0" name="Google Shape;65;p14">
            <a:extLst>
              <a:ext uri="{FF2B5EF4-FFF2-40B4-BE49-F238E27FC236}">
                <a16:creationId xmlns:a16="http://schemas.microsoft.com/office/drawing/2014/main" id="{2DD4BFA7-19C8-B342-B1C5-D6FD28598559}"/>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F2544760-7626-0C48-921E-0E9A007081A8}"/>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F889B5A-0DBA-DA4A-9613-BB6EECCF4536}"/>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0" name="Graphic 4">
            <a:extLst>
              <a:ext uri="{FF2B5EF4-FFF2-40B4-BE49-F238E27FC236}">
                <a16:creationId xmlns:a16="http://schemas.microsoft.com/office/drawing/2014/main" id="{89E0AE5D-D3B2-46EF-8C6F-AE1AE225BF74}"/>
              </a:ext>
            </a:extLst>
          </p:cNvPr>
          <p:cNvGrpSpPr/>
          <p:nvPr userDrawn="1"/>
        </p:nvGrpSpPr>
        <p:grpSpPr>
          <a:xfrm>
            <a:off x="270243" y="6517798"/>
            <a:ext cx="724037" cy="161562"/>
            <a:chOff x="2497995" y="2687207"/>
            <a:chExt cx="5762625" cy="1285875"/>
          </a:xfrm>
          <a:solidFill>
            <a:schemeClr val="bg1"/>
          </a:solidFill>
        </p:grpSpPr>
        <p:sp>
          <p:nvSpPr>
            <p:cNvPr id="21" name="Freeform: Shape 20">
              <a:extLst>
                <a:ext uri="{FF2B5EF4-FFF2-40B4-BE49-F238E27FC236}">
                  <a16:creationId xmlns:a16="http://schemas.microsoft.com/office/drawing/2014/main" id="{A7A2C464-9237-4A7A-BB11-7E699826E353}"/>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BB4FCB1-FC72-439B-907F-F53F2C090FC2}"/>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97B2CE9-AE45-47F3-BF37-B9BFBCAC91B3}"/>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39C336D-D3B7-4068-85A3-4AD916804EF5}"/>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938C117-B27B-46A6-AAA5-72B62AD39B3C}"/>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325494807"/>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divider_3">
    <p:bg>
      <p:bgPr>
        <a:solidFill>
          <a:schemeClr val="accent6"/>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8" name="Google Shape;64;p14">
            <a:extLst>
              <a:ext uri="{FF2B5EF4-FFF2-40B4-BE49-F238E27FC236}">
                <a16:creationId xmlns:a16="http://schemas.microsoft.com/office/drawing/2014/main" id="{F5746FB9-EA8F-9A4A-AA73-226FCE96A3CC}"/>
              </a:ext>
            </a:extLst>
          </p:cNvPr>
          <p:cNvSpPr txBox="1"/>
          <p:nvPr userDrawn="1"/>
        </p:nvSpPr>
        <p:spPr>
          <a:xfrm>
            <a:off x="1076459" y="6395991"/>
            <a:ext cx="10373859"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0" name="Google Shape;65;p14">
            <a:extLst>
              <a:ext uri="{FF2B5EF4-FFF2-40B4-BE49-F238E27FC236}">
                <a16:creationId xmlns:a16="http://schemas.microsoft.com/office/drawing/2014/main" id="{2DD4BFA7-19C8-B342-B1C5-D6FD28598559}"/>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F2544760-7626-0C48-921E-0E9A007081A8}"/>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DF889B5A-0DBA-DA4A-9613-BB6EECCF4536}"/>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0" name="Graphic 4">
            <a:extLst>
              <a:ext uri="{FF2B5EF4-FFF2-40B4-BE49-F238E27FC236}">
                <a16:creationId xmlns:a16="http://schemas.microsoft.com/office/drawing/2014/main" id="{9F57998B-72D7-400D-990C-B75A9323273F}"/>
              </a:ext>
            </a:extLst>
          </p:cNvPr>
          <p:cNvGrpSpPr/>
          <p:nvPr userDrawn="1"/>
        </p:nvGrpSpPr>
        <p:grpSpPr>
          <a:xfrm>
            <a:off x="270243" y="6517798"/>
            <a:ext cx="724037" cy="161562"/>
            <a:chOff x="2497995" y="2687207"/>
            <a:chExt cx="5762625" cy="1285875"/>
          </a:xfrm>
          <a:solidFill>
            <a:schemeClr val="bg1"/>
          </a:solidFill>
        </p:grpSpPr>
        <p:sp>
          <p:nvSpPr>
            <p:cNvPr id="21" name="Freeform: Shape 20">
              <a:extLst>
                <a:ext uri="{FF2B5EF4-FFF2-40B4-BE49-F238E27FC236}">
                  <a16:creationId xmlns:a16="http://schemas.microsoft.com/office/drawing/2014/main" id="{9AC61291-80FA-4743-81C3-A9AEB174EC89}"/>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2779C99-BBF8-4337-A1C4-061B3C7FC5A7}"/>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6169C8E-4534-44FE-8CBE-F1BBD84730DC}"/>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77333C0-6859-4526-8277-6C18F1D2B15A}"/>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47186D9-6B04-4C52-B4C4-272AAD61627E}"/>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57141554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divider_3">
    <p:bg>
      <p:bgPr>
        <a:solidFill>
          <a:schemeClr val="accent1"/>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4489887"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6" name="Picture Placeholder 5">
            <a:extLst>
              <a:ext uri="{FF2B5EF4-FFF2-40B4-BE49-F238E27FC236}">
                <a16:creationId xmlns:a16="http://schemas.microsoft.com/office/drawing/2014/main" id="{B38B1D69-A1DE-3540-866D-59CE5DBD495B}"/>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3" name="Google Shape;64;p14">
            <a:extLst>
              <a:ext uri="{FF2B5EF4-FFF2-40B4-BE49-F238E27FC236}">
                <a16:creationId xmlns:a16="http://schemas.microsoft.com/office/drawing/2014/main" id="{1C9779EF-9B8E-E14A-A0FC-86E78BECE902}"/>
              </a:ext>
            </a:extLst>
          </p:cNvPr>
          <p:cNvSpPr txBox="1"/>
          <p:nvPr userDrawn="1"/>
        </p:nvSpPr>
        <p:spPr>
          <a:xfrm>
            <a:off x="1076459" y="6395991"/>
            <a:ext cx="448988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4" name="Google Shape;65;p14">
            <a:extLst>
              <a:ext uri="{FF2B5EF4-FFF2-40B4-BE49-F238E27FC236}">
                <a16:creationId xmlns:a16="http://schemas.microsoft.com/office/drawing/2014/main" id="{80DFFFFB-E963-074D-A4D4-318C94F5DE68}"/>
              </a:ext>
            </a:extLst>
          </p:cNvPr>
          <p:cNvCxnSpPr/>
          <p:nvPr userDrawn="1"/>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0C6596FD-BF5A-DA46-9DB8-8330896AB650}"/>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Graphic 4">
            <a:extLst>
              <a:ext uri="{FF2B5EF4-FFF2-40B4-BE49-F238E27FC236}">
                <a16:creationId xmlns:a16="http://schemas.microsoft.com/office/drawing/2014/main" id="{BF9997A0-6952-4384-95AB-6466C0BBE4E4}"/>
              </a:ext>
            </a:extLst>
          </p:cNvPr>
          <p:cNvGrpSpPr/>
          <p:nvPr userDrawn="1"/>
        </p:nvGrpSpPr>
        <p:grpSpPr>
          <a:xfrm>
            <a:off x="270243" y="6517798"/>
            <a:ext cx="724037" cy="161562"/>
            <a:chOff x="2497995" y="2687207"/>
            <a:chExt cx="5762625" cy="1285875"/>
          </a:xfrm>
          <a:solidFill>
            <a:schemeClr val="bg1"/>
          </a:solidFill>
        </p:grpSpPr>
        <p:sp>
          <p:nvSpPr>
            <p:cNvPr id="10" name="Freeform: Shape 9">
              <a:extLst>
                <a:ext uri="{FF2B5EF4-FFF2-40B4-BE49-F238E27FC236}">
                  <a16:creationId xmlns:a16="http://schemas.microsoft.com/office/drawing/2014/main" id="{D4F6A8FC-16C8-4AD8-ADD7-523462F568C2}"/>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8849092-6632-44B6-925D-7A97C422D1F1}"/>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C685B86C-CCA5-499F-859A-46F662A7EF64}"/>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420CB65-881D-41F8-8258-71A3B4F86A5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E83BC1B-DADB-4871-9458-B076F6B1F3FB}"/>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03724131"/>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divider_3">
    <p:bg>
      <p:bgPr>
        <a:solidFill>
          <a:schemeClr val="accent3"/>
        </a:solidFill>
        <a:effectLst/>
      </p:bgPr>
    </p:bg>
    <p:spTree>
      <p:nvGrpSpPr>
        <p:cNvPr id="1" name=""/>
        <p:cNvGrpSpPr/>
        <p:nvPr/>
      </p:nvGrpSpPr>
      <p:grpSpPr>
        <a:xfrm>
          <a:off x="0" y="0"/>
          <a:ext cx="0" cy="0"/>
          <a:chOff x="0" y="0"/>
          <a:chExt cx="0" cy="0"/>
        </a:xfrm>
      </p:grpSpPr>
      <p:sp>
        <p:nvSpPr>
          <p:cNvPr id="11" name="Text Placeholder 4">
            <a:extLst>
              <a:ext uri="{FF2B5EF4-FFF2-40B4-BE49-F238E27FC236}">
                <a16:creationId xmlns:a16="http://schemas.microsoft.com/office/drawing/2014/main" id="{14217E6F-E945-B741-869A-11970748BC7E}"/>
              </a:ext>
            </a:extLst>
          </p:cNvPr>
          <p:cNvSpPr>
            <a:spLocks noGrp="1"/>
          </p:cNvSpPr>
          <p:nvPr>
            <p:ph type="body" sz="quarter" idx="10" hasCustomPrompt="1"/>
          </p:nvPr>
        </p:nvSpPr>
        <p:spPr>
          <a:xfrm>
            <a:off x="591399" y="572679"/>
            <a:ext cx="4489887"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6" name="Picture Placeholder 5">
            <a:extLst>
              <a:ext uri="{FF2B5EF4-FFF2-40B4-BE49-F238E27FC236}">
                <a16:creationId xmlns:a16="http://schemas.microsoft.com/office/drawing/2014/main" id="{B38B1D69-A1DE-3540-866D-59CE5DBD495B}"/>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3" name="Google Shape;64;p14">
            <a:extLst>
              <a:ext uri="{FF2B5EF4-FFF2-40B4-BE49-F238E27FC236}">
                <a16:creationId xmlns:a16="http://schemas.microsoft.com/office/drawing/2014/main" id="{1C9779EF-9B8E-E14A-A0FC-86E78BECE902}"/>
              </a:ext>
            </a:extLst>
          </p:cNvPr>
          <p:cNvSpPr txBox="1"/>
          <p:nvPr userDrawn="1"/>
        </p:nvSpPr>
        <p:spPr>
          <a:xfrm>
            <a:off x="1076459" y="6395991"/>
            <a:ext cx="448988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4" name="Google Shape;65;p14">
            <a:extLst>
              <a:ext uri="{FF2B5EF4-FFF2-40B4-BE49-F238E27FC236}">
                <a16:creationId xmlns:a16="http://schemas.microsoft.com/office/drawing/2014/main" id="{80DFFFFB-E963-074D-A4D4-318C94F5DE68}"/>
              </a:ext>
            </a:extLst>
          </p:cNvPr>
          <p:cNvCxnSpPr/>
          <p:nvPr userDrawn="1"/>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0C6596FD-BF5A-DA46-9DB8-8330896AB650}"/>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9" name="Graphic 4">
            <a:extLst>
              <a:ext uri="{FF2B5EF4-FFF2-40B4-BE49-F238E27FC236}">
                <a16:creationId xmlns:a16="http://schemas.microsoft.com/office/drawing/2014/main" id="{79BA7D10-4757-436A-8C09-E133A7F111F1}"/>
              </a:ext>
            </a:extLst>
          </p:cNvPr>
          <p:cNvGrpSpPr/>
          <p:nvPr userDrawn="1"/>
        </p:nvGrpSpPr>
        <p:grpSpPr>
          <a:xfrm>
            <a:off x="270243" y="6517798"/>
            <a:ext cx="724037" cy="161562"/>
            <a:chOff x="2497995" y="2687207"/>
            <a:chExt cx="5762625" cy="1285875"/>
          </a:xfrm>
          <a:solidFill>
            <a:schemeClr val="bg1"/>
          </a:solidFill>
        </p:grpSpPr>
        <p:sp>
          <p:nvSpPr>
            <p:cNvPr id="20" name="Freeform: Shape 19">
              <a:extLst>
                <a:ext uri="{FF2B5EF4-FFF2-40B4-BE49-F238E27FC236}">
                  <a16:creationId xmlns:a16="http://schemas.microsoft.com/office/drawing/2014/main" id="{F591BFF9-D792-4AF8-ACB1-FCC09C632E90}"/>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98C6562-5A22-4381-814B-6CCB5F61EE9B}"/>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7F5E4DE-2E65-49C8-8B19-05A759D930F7}"/>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7C5D5D8-CAE2-4A5B-B049-E4CEE0DB959F}"/>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783763D-FDB5-476F-9DA5-C6226F6DEA02}"/>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25122721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9_Title Slide">
    <p:bg>
      <p:bgRef idx="1001">
        <a:schemeClr val="bg2"/>
      </p:bgRef>
    </p:bg>
    <p:spTree>
      <p:nvGrpSpPr>
        <p:cNvPr id="1" name=""/>
        <p:cNvGrpSpPr/>
        <p:nvPr/>
      </p:nvGrpSpPr>
      <p:grpSpPr>
        <a:xfrm>
          <a:off x="0" y="0"/>
          <a:ext cx="0" cy="0"/>
          <a:chOff x="0" y="0"/>
          <a:chExt cx="0" cy="0"/>
        </a:xfrm>
      </p:grpSpPr>
      <p:pic>
        <p:nvPicPr>
          <p:cNvPr id="12" name="Picture 11" descr="Background pattern&#10;&#10;Description automatically generated">
            <a:extLst>
              <a:ext uri="{FF2B5EF4-FFF2-40B4-BE49-F238E27FC236}">
                <a16:creationId xmlns:a16="http://schemas.microsoft.com/office/drawing/2014/main" id="{2BAE7AEC-46C9-F34A-9598-041067CA00A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6200000">
            <a:off x="590551" y="-590554"/>
            <a:ext cx="6857999" cy="8039103"/>
          </a:xfrm>
          <a:prstGeom prst="rect">
            <a:avLst/>
          </a:prstGeom>
        </p:spPr>
      </p:pic>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7971183" y="0"/>
            <a:ext cx="4220817"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8"/>
            <a:ext cx="6594591" cy="1951861"/>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7464150" cy="0"/>
          </a:xfrm>
          <a:prstGeom prst="straightConnector1">
            <a:avLst/>
          </a:prstGeom>
          <a:noFill/>
          <a:ln w="9525" cap="flat" cmpd="sng">
            <a:solidFill>
              <a:srgbClr val="00A7E1"/>
            </a:solidFill>
            <a:prstDash val="solid"/>
            <a:round/>
            <a:headEnd type="none" w="med" len="med"/>
            <a:tailEnd type="none" w="med" len="med"/>
          </a:ln>
        </p:spPr>
      </p:cxnSp>
      <p:sp>
        <p:nvSpPr>
          <p:cNvPr id="9" name="Text Placeholder 12">
            <a:extLst>
              <a:ext uri="{FF2B5EF4-FFF2-40B4-BE49-F238E27FC236}">
                <a16:creationId xmlns:a16="http://schemas.microsoft.com/office/drawing/2014/main" id="{D4298314-9A1E-4B44-BD05-3F2C8A004246}"/>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sp>
        <p:nvSpPr>
          <p:cNvPr id="13" name="TextBox 12">
            <a:extLst>
              <a:ext uri="{FF2B5EF4-FFF2-40B4-BE49-F238E27FC236}">
                <a16:creationId xmlns:a16="http://schemas.microsoft.com/office/drawing/2014/main" id="{5C0F2F98-52EA-9643-836B-BE43540FDE6D}"/>
              </a:ext>
            </a:extLst>
          </p:cNvPr>
          <p:cNvSpPr txBox="1"/>
          <p:nvPr userDrawn="1"/>
        </p:nvSpPr>
        <p:spPr>
          <a:xfrm>
            <a:off x="218662" y="6510129"/>
            <a:ext cx="4505738" cy="276999"/>
          </a:xfrm>
          <a:prstGeom prst="rect">
            <a:avLst/>
          </a:prstGeom>
          <a:noFill/>
        </p:spPr>
        <p:txBody>
          <a:bodyPr wrap="squar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33" name="Graphic 4">
            <a:extLst>
              <a:ext uri="{FF2B5EF4-FFF2-40B4-BE49-F238E27FC236}">
                <a16:creationId xmlns:a16="http://schemas.microsoft.com/office/drawing/2014/main" id="{1D1257AF-406F-4A8F-B355-1AB33C444478}"/>
              </a:ext>
            </a:extLst>
          </p:cNvPr>
          <p:cNvGrpSpPr/>
          <p:nvPr userDrawn="1"/>
        </p:nvGrpSpPr>
        <p:grpSpPr>
          <a:xfrm>
            <a:off x="298311" y="5827455"/>
            <a:ext cx="1375944" cy="307029"/>
            <a:chOff x="2497995" y="2687207"/>
            <a:chExt cx="5762625" cy="1285875"/>
          </a:xfrm>
        </p:grpSpPr>
        <p:sp>
          <p:nvSpPr>
            <p:cNvPr id="34" name="Freeform: Shape 33">
              <a:extLst>
                <a:ext uri="{FF2B5EF4-FFF2-40B4-BE49-F238E27FC236}">
                  <a16:creationId xmlns:a16="http://schemas.microsoft.com/office/drawing/2014/main" id="{37D0A2BB-2381-4FEA-A589-717E622EC38E}"/>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DFC2012-0505-48D0-8B8C-0D87280D267C}"/>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220C24E-016D-4339-A9CC-34FCD5B7715F}"/>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AACAC2B-7FD8-45EE-8D67-614CE8B44540}"/>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DE62BB4-1EC3-4F10-A069-7EA91B5E6DF5}"/>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4128563074"/>
      </p:ext>
    </p:extLst>
  </p:cSld>
  <p:clrMapOvr>
    <a:overrideClrMapping bg1="dk1" tx1="lt1" bg2="dk2" tx2="lt2" accent1="accent1" accent2="accent2" accent3="accent3" accent4="accent4" accent5="accent5" accent6="accent6" hlink="hlink" folHlink="folHlink"/>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divider_3">
    <p:bg>
      <p:bgPr>
        <a:solidFill>
          <a:schemeClr val="accent2"/>
        </a:solidFill>
        <a:effectLst/>
      </p:bgPr>
    </p:bg>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B6693618-A44F-E347-9857-26B9F756C893}"/>
              </a:ext>
            </a:extLst>
          </p:cNvPr>
          <p:cNvSpPr>
            <a:spLocks noGrp="1"/>
          </p:cNvSpPr>
          <p:nvPr>
            <p:ph type="body" sz="quarter" idx="10" hasCustomPrompt="1"/>
          </p:nvPr>
        </p:nvSpPr>
        <p:spPr>
          <a:xfrm>
            <a:off x="591399" y="572679"/>
            <a:ext cx="4489887"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13" name="Picture Placeholder 5">
            <a:extLst>
              <a:ext uri="{FF2B5EF4-FFF2-40B4-BE49-F238E27FC236}">
                <a16:creationId xmlns:a16="http://schemas.microsoft.com/office/drawing/2014/main" id="{AE8EB370-14C3-374A-8B05-C964404D9BD6}"/>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4" name="Google Shape;64;p14">
            <a:extLst>
              <a:ext uri="{FF2B5EF4-FFF2-40B4-BE49-F238E27FC236}">
                <a16:creationId xmlns:a16="http://schemas.microsoft.com/office/drawing/2014/main" id="{CF948EC8-A6F9-4444-8721-6E0549A693F1}"/>
              </a:ext>
            </a:extLst>
          </p:cNvPr>
          <p:cNvSpPr txBox="1"/>
          <p:nvPr userDrawn="1"/>
        </p:nvSpPr>
        <p:spPr>
          <a:xfrm>
            <a:off x="1076459" y="6395991"/>
            <a:ext cx="448986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6" name="Google Shape;65;p14">
            <a:extLst>
              <a:ext uri="{FF2B5EF4-FFF2-40B4-BE49-F238E27FC236}">
                <a16:creationId xmlns:a16="http://schemas.microsoft.com/office/drawing/2014/main" id="{18124C8F-E9AC-F84F-97C8-3CCCA089E45F}"/>
              </a:ext>
            </a:extLst>
          </p:cNvPr>
          <p:cNvCxnSpPr/>
          <p:nvPr userDrawn="1"/>
        </p:nvCxnSpPr>
        <p:spPr>
          <a:xfrm>
            <a:off x="298311" y="6407566"/>
            <a:ext cx="5685800" cy="0"/>
          </a:xfrm>
          <a:prstGeom prst="straightConnector1">
            <a:avLst/>
          </a:prstGeom>
          <a:noFill/>
          <a:ln w="9525" cap="flat" cmpd="sng">
            <a:solidFill>
              <a:schemeClr val="tx2"/>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523BC8AD-4651-2149-A9F5-3541B2E9BB75}"/>
              </a:ext>
            </a:extLst>
          </p:cNvPr>
          <p:cNvCxnSpPr/>
          <p:nvPr userDrawn="1"/>
        </p:nvCxnSpPr>
        <p:spPr>
          <a:xfrm flipH="1">
            <a:off x="1076460" y="6461919"/>
            <a:ext cx="0" cy="24710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0" name="Graphic 4">
            <a:extLst>
              <a:ext uri="{FF2B5EF4-FFF2-40B4-BE49-F238E27FC236}">
                <a16:creationId xmlns:a16="http://schemas.microsoft.com/office/drawing/2014/main" id="{6367DE86-1680-420F-AB6E-99AC884D3490}"/>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0E9B03DF-CA6F-4225-8116-75FE0F264C0C}"/>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194FAAF-DE26-48C0-8522-BB735A69803B}"/>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A1817D64-9690-4D47-993D-A5CFF9897265}"/>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04BB4D5-7EA7-4A84-BC80-7290CF76F89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3D4E17C-1A2C-461D-95B7-24C116877501}"/>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931830254"/>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divider_2">
    <p:bg>
      <p:bgPr>
        <a:solidFill>
          <a:schemeClr val="accent4"/>
        </a:solidFill>
        <a:effectLst/>
      </p:bgPr>
    </p:bg>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44708338-9194-DE4E-9A93-BFE454D9EA90}"/>
              </a:ext>
            </a:extLst>
          </p:cNvPr>
          <p:cNvSpPr>
            <a:spLocks noGrp="1"/>
          </p:cNvSpPr>
          <p:nvPr>
            <p:ph type="body" sz="quarter" idx="10" hasCustomPrompt="1"/>
          </p:nvPr>
        </p:nvSpPr>
        <p:spPr>
          <a:xfrm>
            <a:off x="591399" y="572679"/>
            <a:ext cx="4489887"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13" name="Picture Placeholder 5">
            <a:extLst>
              <a:ext uri="{FF2B5EF4-FFF2-40B4-BE49-F238E27FC236}">
                <a16:creationId xmlns:a16="http://schemas.microsoft.com/office/drawing/2014/main" id="{C717EBA5-697C-3244-AED7-DA57BFD0622F}"/>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6" name="Google Shape;64;p14">
            <a:extLst>
              <a:ext uri="{FF2B5EF4-FFF2-40B4-BE49-F238E27FC236}">
                <a16:creationId xmlns:a16="http://schemas.microsoft.com/office/drawing/2014/main" id="{1FC22C5B-10E3-F443-9014-9A1997A18802}"/>
              </a:ext>
            </a:extLst>
          </p:cNvPr>
          <p:cNvSpPr txBox="1"/>
          <p:nvPr userDrawn="1"/>
        </p:nvSpPr>
        <p:spPr>
          <a:xfrm>
            <a:off x="1076459" y="6395991"/>
            <a:ext cx="448988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7" name="Google Shape;65;p14">
            <a:extLst>
              <a:ext uri="{FF2B5EF4-FFF2-40B4-BE49-F238E27FC236}">
                <a16:creationId xmlns:a16="http://schemas.microsoft.com/office/drawing/2014/main" id="{B14104A6-8FE6-8D47-8E18-30850C97CCDA}"/>
              </a:ext>
            </a:extLst>
          </p:cNvPr>
          <p:cNvCxnSpPr/>
          <p:nvPr userDrawn="1"/>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9" name="Straight Connector 18">
            <a:extLst>
              <a:ext uri="{FF2B5EF4-FFF2-40B4-BE49-F238E27FC236}">
                <a16:creationId xmlns:a16="http://schemas.microsoft.com/office/drawing/2014/main" id="{3048A61A-2F09-9547-B0C9-4841681C317C}"/>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0" name="Graphic 4">
            <a:extLst>
              <a:ext uri="{FF2B5EF4-FFF2-40B4-BE49-F238E27FC236}">
                <a16:creationId xmlns:a16="http://schemas.microsoft.com/office/drawing/2014/main" id="{96BD9331-23E0-4ADE-898A-8BBB24F52899}"/>
              </a:ext>
            </a:extLst>
          </p:cNvPr>
          <p:cNvGrpSpPr/>
          <p:nvPr userDrawn="1"/>
        </p:nvGrpSpPr>
        <p:grpSpPr>
          <a:xfrm>
            <a:off x="270243" y="6517798"/>
            <a:ext cx="724037" cy="161562"/>
            <a:chOff x="2497995" y="2687207"/>
            <a:chExt cx="5762625" cy="1285875"/>
          </a:xfrm>
          <a:solidFill>
            <a:schemeClr val="bg1"/>
          </a:solidFill>
        </p:grpSpPr>
        <p:sp>
          <p:nvSpPr>
            <p:cNvPr id="21" name="Freeform: Shape 20">
              <a:extLst>
                <a:ext uri="{FF2B5EF4-FFF2-40B4-BE49-F238E27FC236}">
                  <a16:creationId xmlns:a16="http://schemas.microsoft.com/office/drawing/2014/main" id="{EB552690-BC70-4488-8AE6-C31EF6B2EEBD}"/>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539346E-A419-4B95-AAA2-9D6AC6A0E3A7}"/>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AACADE8-EA17-449C-B024-AF5986525BA7}"/>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EE11BA0-E08E-4AF4-AECB-EC4CC91C8CCF}"/>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9E95673-1AE9-4B5A-8478-A179CC7610BF}"/>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88286752"/>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divider_3">
    <p:bg>
      <p:bgPr>
        <a:solidFill>
          <a:schemeClr val="accent5"/>
        </a:solidFill>
        <a:effectLst/>
      </p:bgPr>
    </p:bg>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13C133EF-2FC5-AB48-887B-95D54302CEBC}"/>
              </a:ext>
            </a:extLst>
          </p:cNvPr>
          <p:cNvSpPr>
            <a:spLocks noGrp="1"/>
          </p:cNvSpPr>
          <p:nvPr>
            <p:ph type="body" sz="quarter" idx="10" hasCustomPrompt="1"/>
          </p:nvPr>
        </p:nvSpPr>
        <p:spPr>
          <a:xfrm>
            <a:off x="591399" y="572679"/>
            <a:ext cx="4489887" cy="2010266"/>
          </a:xfrm>
          <a:prstGeom prst="rect">
            <a:avLst/>
          </a:prstGeom>
          <a:ln>
            <a:noFill/>
          </a:ln>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13" name="Picture Placeholder 5">
            <a:extLst>
              <a:ext uri="{FF2B5EF4-FFF2-40B4-BE49-F238E27FC236}">
                <a16:creationId xmlns:a16="http://schemas.microsoft.com/office/drawing/2014/main" id="{AD27BAE1-B3AD-324F-B750-59315F7EF4CA}"/>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4" name="Google Shape;64;p14">
            <a:extLst>
              <a:ext uri="{FF2B5EF4-FFF2-40B4-BE49-F238E27FC236}">
                <a16:creationId xmlns:a16="http://schemas.microsoft.com/office/drawing/2014/main" id="{BC7E5689-F233-7B49-A402-9C3573AC4B08}"/>
              </a:ext>
            </a:extLst>
          </p:cNvPr>
          <p:cNvSpPr txBox="1"/>
          <p:nvPr userDrawn="1"/>
        </p:nvSpPr>
        <p:spPr>
          <a:xfrm>
            <a:off x="1076459" y="6395991"/>
            <a:ext cx="4489879"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tx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6" name="Google Shape;65;p14">
            <a:extLst>
              <a:ext uri="{FF2B5EF4-FFF2-40B4-BE49-F238E27FC236}">
                <a16:creationId xmlns:a16="http://schemas.microsoft.com/office/drawing/2014/main" id="{9CE101FC-B5BA-EF44-9E84-BE1459CD348B}"/>
              </a:ext>
            </a:extLst>
          </p:cNvPr>
          <p:cNvCxnSpPr/>
          <p:nvPr userDrawn="1"/>
        </p:nvCxnSpPr>
        <p:spPr>
          <a:xfrm>
            <a:off x="298311" y="6407566"/>
            <a:ext cx="5685800" cy="0"/>
          </a:xfrm>
          <a:prstGeom prst="straightConnector1">
            <a:avLst/>
          </a:prstGeom>
          <a:noFill/>
          <a:ln w="9525" cap="flat" cmpd="sng">
            <a:solidFill>
              <a:schemeClr val="tx2"/>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707A4633-8B73-BE44-9B9D-420F3BE1856F}"/>
              </a:ext>
            </a:extLst>
          </p:cNvPr>
          <p:cNvCxnSpPr/>
          <p:nvPr userDrawn="1"/>
        </p:nvCxnSpPr>
        <p:spPr>
          <a:xfrm flipH="1">
            <a:off x="1076460" y="6461919"/>
            <a:ext cx="0" cy="24710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0" name="Graphic 4">
            <a:extLst>
              <a:ext uri="{FF2B5EF4-FFF2-40B4-BE49-F238E27FC236}">
                <a16:creationId xmlns:a16="http://schemas.microsoft.com/office/drawing/2014/main" id="{079E23C5-9E18-40A5-BF77-ADEB6EF7835B}"/>
              </a:ext>
            </a:extLst>
          </p:cNvPr>
          <p:cNvGrpSpPr/>
          <p:nvPr userDrawn="1"/>
        </p:nvGrpSpPr>
        <p:grpSpPr>
          <a:xfrm>
            <a:off x="270243" y="6517798"/>
            <a:ext cx="724037" cy="161562"/>
            <a:chOff x="2497995" y="2687207"/>
            <a:chExt cx="5762625" cy="1285875"/>
          </a:xfrm>
        </p:grpSpPr>
        <p:sp>
          <p:nvSpPr>
            <p:cNvPr id="21" name="Freeform: Shape 20">
              <a:extLst>
                <a:ext uri="{FF2B5EF4-FFF2-40B4-BE49-F238E27FC236}">
                  <a16:creationId xmlns:a16="http://schemas.microsoft.com/office/drawing/2014/main" id="{2A6EFC21-7F1F-4233-B1C7-616DEC8DF79C}"/>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C91E9752-3077-4D2A-91E4-B59BB60E5DB2}"/>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4DCB9ACF-4B2C-410C-9E8C-4FBA15A5233A}"/>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02EC6DB-C2AA-49C2-B20E-E1DDE30F509E}"/>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E0CB2B8-44B7-46CD-82E0-73D49761657B}"/>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46886883"/>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divider_2">
    <p:bg>
      <p:bgPr>
        <a:solidFill>
          <a:schemeClr val="accent6"/>
        </a:solidFill>
        <a:effectLst/>
      </p:bgPr>
    </p:bg>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44708338-9194-DE4E-9A93-BFE454D9EA90}"/>
              </a:ext>
            </a:extLst>
          </p:cNvPr>
          <p:cNvSpPr>
            <a:spLocks noGrp="1"/>
          </p:cNvSpPr>
          <p:nvPr>
            <p:ph type="body" sz="quarter" idx="10" hasCustomPrompt="1"/>
          </p:nvPr>
        </p:nvSpPr>
        <p:spPr>
          <a:xfrm>
            <a:off x="591399" y="572679"/>
            <a:ext cx="4489887"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Divider title goes here</a:t>
            </a:r>
          </a:p>
        </p:txBody>
      </p:sp>
      <p:sp>
        <p:nvSpPr>
          <p:cNvPr id="13" name="Picture Placeholder 5">
            <a:extLst>
              <a:ext uri="{FF2B5EF4-FFF2-40B4-BE49-F238E27FC236}">
                <a16:creationId xmlns:a16="http://schemas.microsoft.com/office/drawing/2014/main" id="{C717EBA5-697C-3244-AED7-DA57BFD0622F}"/>
              </a:ext>
            </a:extLst>
          </p:cNvPr>
          <p:cNvSpPr>
            <a:spLocks noGrp="1"/>
          </p:cNvSpPr>
          <p:nvPr>
            <p:ph type="pic" sz="quarter" idx="11"/>
          </p:nvPr>
        </p:nvSpPr>
        <p:spPr>
          <a:xfrm>
            <a:off x="6096000" y="0"/>
            <a:ext cx="6096000" cy="6858000"/>
          </a:xfrm>
          <a:prstGeom prst="rect">
            <a:avLst/>
          </a:prstGeom>
        </p:spPr>
        <p:txBody>
          <a:bodyPr/>
          <a:lstStyle/>
          <a:p>
            <a:endParaRPr lang="en-US"/>
          </a:p>
        </p:txBody>
      </p:sp>
      <p:sp>
        <p:nvSpPr>
          <p:cNvPr id="16" name="Google Shape;64;p14">
            <a:extLst>
              <a:ext uri="{FF2B5EF4-FFF2-40B4-BE49-F238E27FC236}">
                <a16:creationId xmlns:a16="http://schemas.microsoft.com/office/drawing/2014/main" id="{1FC22C5B-10E3-F443-9014-9A1997A18802}"/>
              </a:ext>
            </a:extLst>
          </p:cNvPr>
          <p:cNvSpPr txBox="1"/>
          <p:nvPr userDrawn="1"/>
        </p:nvSpPr>
        <p:spPr>
          <a:xfrm>
            <a:off x="1076459" y="6395991"/>
            <a:ext cx="4489885"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cxnSp>
        <p:nvCxnSpPr>
          <p:cNvPr id="17" name="Google Shape;65;p14">
            <a:extLst>
              <a:ext uri="{FF2B5EF4-FFF2-40B4-BE49-F238E27FC236}">
                <a16:creationId xmlns:a16="http://schemas.microsoft.com/office/drawing/2014/main" id="{B14104A6-8FE6-8D47-8E18-30850C97CCDA}"/>
              </a:ext>
            </a:extLst>
          </p:cNvPr>
          <p:cNvCxnSpPr/>
          <p:nvPr userDrawn="1"/>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9" name="Straight Connector 18">
            <a:extLst>
              <a:ext uri="{FF2B5EF4-FFF2-40B4-BE49-F238E27FC236}">
                <a16:creationId xmlns:a16="http://schemas.microsoft.com/office/drawing/2014/main" id="{3048A61A-2F09-9547-B0C9-4841681C317C}"/>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aphic 4">
            <a:extLst>
              <a:ext uri="{FF2B5EF4-FFF2-40B4-BE49-F238E27FC236}">
                <a16:creationId xmlns:a16="http://schemas.microsoft.com/office/drawing/2014/main" id="{2FDF0A0E-F0DA-4964-B2DC-B8A44E9BC711}"/>
              </a:ext>
            </a:extLst>
          </p:cNvPr>
          <p:cNvGrpSpPr/>
          <p:nvPr userDrawn="1"/>
        </p:nvGrpSpPr>
        <p:grpSpPr>
          <a:xfrm>
            <a:off x="270243" y="6517798"/>
            <a:ext cx="724037" cy="161562"/>
            <a:chOff x="2497995" y="2687207"/>
            <a:chExt cx="5762625" cy="1285875"/>
          </a:xfrm>
          <a:solidFill>
            <a:schemeClr val="bg1"/>
          </a:solidFill>
        </p:grpSpPr>
        <p:sp>
          <p:nvSpPr>
            <p:cNvPr id="11" name="Freeform: Shape 10">
              <a:extLst>
                <a:ext uri="{FF2B5EF4-FFF2-40B4-BE49-F238E27FC236}">
                  <a16:creationId xmlns:a16="http://schemas.microsoft.com/office/drawing/2014/main" id="{815EF71F-C53E-4A1D-9AE4-948A0734CF95}"/>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F3654541-9AF9-47A5-9491-6C479A6621E5}"/>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2FD83FFE-E9B7-47F0-B632-8573ED5BA82A}"/>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32095E7-34E3-4323-A97C-2E45C0B249C4}"/>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50A9193D-E791-40DD-A0CB-241069DC833A}"/>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639095537"/>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Title Slide">
    <p:bg>
      <p:bgRef idx="1001">
        <a:schemeClr val="bg2"/>
      </p:bgRef>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417C77C-8EB0-874B-BF1F-06257C9B268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6200000">
            <a:off x="556593" y="-556592"/>
            <a:ext cx="6857999" cy="7971184"/>
          </a:xfrm>
          <a:prstGeom prst="rect">
            <a:avLst/>
          </a:prstGeom>
        </p:spPr>
      </p:pic>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7971183" y="0"/>
            <a:ext cx="4220817"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8"/>
            <a:ext cx="6594591" cy="1951861"/>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7464150" cy="0"/>
          </a:xfrm>
          <a:prstGeom prst="straightConnector1">
            <a:avLst/>
          </a:prstGeom>
          <a:noFill/>
          <a:ln w="9525" cap="flat" cmpd="sng">
            <a:solidFill>
              <a:srgbClr val="00A7E1"/>
            </a:solidFill>
            <a:prstDash val="solid"/>
            <a:round/>
            <a:headEnd type="none" w="med" len="med"/>
            <a:tailEnd type="none" w="med" len="med"/>
          </a:ln>
        </p:spPr>
      </p:cxnSp>
      <p:sp>
        <p:nvSpPr>
          <p:cNvPr id="9" name="Text Placeholder 12">
            <a:extLst>
              <a:ext uri="{FF2B5EF4-FFF2-40B4-BE49-F238E27FC236}">
                <a16:creationId xmlns:a16="http://schemas.microsoft.com/office/drawing/2014/main" id="{D4298314-9A1E-4B44-BD05-3F2C8A004246}"/>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sp>
        <p:nvSpPr>
          <p:cNvPr id="13" name="TextBox 12">
            <a:extLst>
              <a:ext uri="{FF2B5EF4-FFF2-40B4-BE49-F238E27FC236}">
                <a16:creationId xmlns:a16="http://schemas.microsoft.com/office/drawing/2014/main" id="{5C0F2F98-52EA-9643-836B-BE43540FDE6D}"/>
              </a:ext>
            </a:extLst>
          </p:cNvPr>
          <p:cNvSpPr txBox="1"/>
          <p:nvPr userDrawn="1"/>
        </p:nvSpPr>
        <p:spPr>
          <a:xfrm>
            <a:off x="218662" y="6510129"/>
            <a:ext cx="4505738" cy="276999"/>
          </a:xfrm>
          <a:prstGeom prst="rect">
            <a:avLst/>
          </a:prstGeom>
          <a:noFill/>
        </p:spPr>
        <p:txBody>
          <a:bodyPr wrap="squar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2" name="Graphic 4">
            <a:extLst>
              <a:ext uri="{FF2B5EF4-FFF2-40B4-BE49-F238E27FC236}">
                <a16:creationId xmlns:a16="http://schemas.microsoft.com/office/drawing/2014/main" id="{1A4426D6-840F-45B6-8F81-878436BA1AF2}"/>
              </a:ext>
            </a:extLst>
          </p:cNvPr>
          <p:cNvGrpSpPr/>
          <p:nvPr userDrawn="1"/>
        </p:nvGrpSpPr>
        <p:grpSpPr>
          <a:xfrm>
            <a:off x="298311" y="5827455"/>
            <a:ext cx="1375944" cy="307029"/>
            <a:chOff x="2497995" y="2687207"/>
            <a:chExt cx="5762625" cy="1285875"/>
          </a:xfrm>
        </p:grpSpPr>
        <p:sp>
          <p:nvSpPr>
            <p:cNvPr id="14" name="Freeform: Shape 13">
              <a:extLst>
                <a:ext uri="{FF2B5EF4-FFF2-40B4-BE49-F238E27FC236}">
                  <a16:creationId xmlns:a16="http://schemas.microsoft.com/office/drawing/2014/main" id="{68BA5F65-96F7-494C-8A6C-549A172551A6}"/>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6D8BD1B-582B-49E4-BBD9-03717BC19DEA}"/>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31F1F32-3B22-43C2-A3B5-3CDC37DA4D07}"/>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C1654BE-C159-4F69-A811-D377F2C1969A}"/>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E8DF507-D6EB-4DEA-B7AA-3740F4E1333C}"/>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578690390"/>
      </p:ext>
    </p:extLst>
  </p:cSld>
  <p:clrMapOvr>
    <a:overrideClrMapping bg1="dk1" tx1="lt1" bg2="dk2" tx2="lt2" accent1="accent1" accent2="accent2" accent3="accent3" accent4="accent4" accent5="accent5" accent6="accent6" hlink="hlink" folHlink="folHlink"/>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Title Slide">
    <p:bg>
      <p:bgPr>
        <a:solidFill>
          <a:schemeClr val="tx2"/>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11595378" cy="0"/>
          </a:xfrm>
          <a:prstGeom prst="straightConnector1">
            <a:avLst/>
          </a:prstGeom>
          <a:noFill/>
          <a:ln w="9525" cap="flat" cmpd="sng">
            <a:solidFill>
              <a:srgbClr val="00A7E1"/>
            </a:solidFill>
            <a:prstDash val="solid"/>
            <a:round/>
            <a:headEnd type="none" w="med" len="med"/>
            <a:tailEnd type="none" w="med" len="med"/>
          </a:ln>
        </p:spPr>
      </p:cxnSp>
      <p:sp>
        <p:nvSpPr>
          <p:cNvPr id="9" name="TextBox 8">
            <a:extLst>
              <a:ext uri="{FF2B5EF4-FFF2-40B4-BE49-F238E27FC236}">
                <a16:creationId xmlns:a16="http://schemas.microsoft.com/office/drawing/2014/main" id="{FDC529F5-347D-0C46-B6C0-390ABAD9F4F1}"/>
              </a:ext>
            </a:extLst>
          </p:cNvPr>
          <p:cNvSpPr txBox="1"/>
          <p:nvPr userDrawn="1"/>
        </p:nvSpPr>
        <p:spPr>
          <a:xfrm>
            <a:off x="218661" y="6510130"/>
            <a:ext cx="11675027" cy="184666"/>
          </a:xfrm>
          <a:prstGeom prst="rect">
            <a:avLst/>
          </a:prstGeom>
          <a:noFill/>
        </p:spPr>
        <p:txBody>
          <a:bodyPr wrap="square" rtlCol="0">
            <a:sp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7" name="Graphic 4">
            <a:extLst>
              <a:ext uri="{FF2B5EF4-FFF2-40B4-BE49-F238E27FC236}">
                <a16:creationId xmlns:a16="http://schemas.microsoft.com/office/drawing/2014/main" id="{C0605359-DE4D-40AA-ACC4-F7EAAB94234D}"/>
              </a:ext>
            </a:extLst>
          </p:cNvPr>
          <p:cNvGrpSpPr/>
          <p:nvPr userDrawn="1"/>
        </p:nvGrpSpPr>
        <p:grpSpPr>
          <a:xfrm>
            <a:off x="9274008" y="678594"/>
            <a:ext cx="2330418" cy="520011"/>
            <a:chOff x="2497995" y="2687207"/>
            <a:chExt cx="5762625" cy="1285875"/>
          </a:xfrm>
        </p:grpSpPr>
        <p:sp>
          <p:nvSpPr>
            <p:cNvPr id="10" name="Freeform: Shape 9">
              <a:extLst>
                <a:ext uri="{FF2B5EF4-FFF2-40B4-BE49-F238E27FC236}">
                  <a16:creationId xmlns:a16="http://schemas.microsoft.com/office/drawing/2014/main" id="{2C7817BC-D723-4B87-83E3-01F618438BFB}"/>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5FBEEF9-ED02-4BFB-850F-A7DF7D3F0993}"/>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E6723BD-EF3A-4126-BA62-F2E96A477C29}"/>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rgbClr val="00206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456BCC60-8527-4707-8B05-9C1771AE65AE}"/>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rgbClr val="002060"/>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3AC27E1-5AF9-4DF1-9B59-C5B1797B5D16}"/>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rgbClr val="002060"/>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599936284"/>
      </p:ext>
    </p:extLst>
  </p:cSld>
  <p:clrMapOvr>
    <a:overrideClrMapping bg1="dk1" tx1="lt1" bg2="dk2" tx2="lt2" accent1="accent1" accent2="accent2" accent3="accent3" accent4="accent4" accent5="accent5" accent6="accent6" hlink="hlink" folHlink="folHlink"/>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10996612" cy="2408238"/>
          </a:xfrm>
          <a:prstGeom prst="rect">
            <a:avLst/>
          </a:prstGeom>
        </p:spPr>
        <p:txBody>
          <a:bodyPr/>
          <a:lstStyle>
            <a:lvl1pPr marL="0" indent="0">
              <a:lnSpc>
                <a:spcPct val="110000"/>
              </a:lnSpc>
              <a:spcBef>
                <a:spcPts val="2200"/>
              </a:spcBef>
              <a:buNone/>
              <a:defRPr sz="1400">
                <a:ln>
                  <a:noFill/>
                </a:ln>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Vestibulum non magna in diam lobortis tincidunt. Cras vel cursus libero. Mauris sed convallis nisi. Aliquam eget justo quis lacus euismod pulvinar. </a:t>
            </a:r>
            <a:endParaRPr lang="en-US"/>
          </a:p>
        </p:txBody>
      </p:sp>
      <p:cxnSp>
        <p:nvCxnSpPr>
          <p:cNvPr id="11" name="Google Shape;65;p14">
            <a:extLst>
              <a:ext uri="{FF2B5EF4-FFF2-40B4-BE49-F238E27FC236}">
                <a16:creationId xmlns:a16="http://schemas.microsoft.com/office/drawing/2014/main" id="{0157DF83-8354-4244-8509-FACD614C733F}"/>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64;p14">
            <a:extLst>
              <a:ext uri="{FF2B5EF4-FFF2-40B4-BE49-F238E27FC236}">
                <a16:creationId xmlns:a16="http://schemas.microsoft.com/office/drawing/2014/main" id="{B5975F8B-35DA-1D40-A8CD-8FCD704A74A8}"/>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3" name="Graphic 4">
            <a:extLst>
              <a:ext uri="{FF2B5EF4-FFF2-40B4-BE49-F238E27FC236}">
                <a16:creationId xmlns:a16="http://schemas.microsoft.com/office/drawing/2014/main" id="{8FBE45C6-297A-4C4F-A7CC-94C46292EE48}"/>
              </a:ext>
            </a:extLst>
          </p:cNvPr>
          <p:cNvGrpSpPr/>
          <p:nvPr userDrawn="1"/>
        </p:nvGrpSpPr>
        <p:grpSpPr>
          <a:xfrm>
            <a:off x="270243" y="6517798"/>
            <a:ext cx="724037" cy="161562"/>
            <a:chOff x="2497995" y="2687207"/>
            <a:chExt cx="5762625" cy="1285875"/>
          </a:xfrm>
          <a:solidFill>
            <a:schemeClr val="bg1"/>
          </a:solidFill>
        </p:grpSpPr>
        <p:sp>
          <p:nvSpPr>
            <p:cNvPr id="15" name="Freeform: Shape 14">
              <a:extLst>
                <a:ext uri="{FF2B5EF4-FFF2-40B4-BE49-F238E27FC236}">
                  <a16:creationId xmlns:a16="http://schemas.microsoft.com/office/drawing/2014/main" id="{CB6ABDCD-263C-4949-B3FF-B2627D440248}"/>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6828EEC-7656-4EF2-A31D-412CD05675A8}"/>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CA76616-23FF-4123-AD49-F6D903BB87F8}"/>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82793D5-3395-419F-AD6F-E56DE56635B4}"/>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3B89C0D-A23B-49A0-9B3C-4493E6822AB3}"/>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3637179"/>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a:t>
            </a:r>
          </a:p>
          <a:p>
            <a:pPr lvl="0"/>
            <a:r>
              <a:rPr lang="en-SG"/>
              <a:t>Donec facilisis lectus fringilla, congue erat ut, feugiat arcu. Vestibulum non magna in diam lobortis tincidunt. Cras vel cursus libero. Mauris sed convallis nisi. Aliquam eget justo quis lacus euismod pulvinar. </a:t>
            </a:r>
            <a:endParaRPr lang="en-US"/>
          </a:p>
        </p:txBody>
      </p:sp>
      <p:sp>
        <p:nvSpPr>
          <p:cNvPr id="9" name="Text Placeholder 18">
            <a:extLst>
              <a:ext uri="{FF2B5EF4-FFF2-40B4-BE49-F238E27FC236}">
                <a16:creationId xmlns:a16="http://schemas.microsoft.com/office/drawing/2014/main" id="{89E17B67-827C-2440-845C-AB18B943F81B}"/>
              </a:ext>
            </a:extLst>
          </p:cNvPr>
          <p:cNvSpPr>
            <a:spLocks noGrp="1"/>
          </p:cNvSpPr>
          <p:nvPr>
            <p:ph type="body" sz="quarter" idx="11" hasCustomPrompt="1"/>
          </p:nvPr>
        </p:nvSpPr>
        <p:spPr>
          <a:xfrm>
            <a:off x="6226959" y="1470024"/>
            <a:ext cx="5394023" cy="463655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a:t>
            </a:r>
          </a:p>
          <a:p>
            <a:pPr lvl="0"/>
            <a:r>
              <a:rPr lang="en-SG"/>
              <a:t>Vestibulum non magna in diam lobortis tincidunt. Cras vel cursus libero. Mauris sed convallis nisi. Aliquam eget justo quis lacus euismod pulvinar. </a:t>
            </a:r>
            <a:endParaRPr lang="en-US"/>
          </a:p>
        </p:txBody>
      </p:sp>
      <p:cxnSp>
        <p:nvCxnSpPr>
          <p:cNvPr id="12" name="Google Shape;65;p14">
            <a:extLst>
              <a:ext uri="{FF2B5EF4-FFF2-40B4-BE49-F238E27FC236}">
                <a16:creationId xmlns:a16="http://schemas.microsoft.com/office/drawing/2014/main" id="{8BAADCCA-6C2F-A341-9037-B9F4CB2EC762}"/>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3" name="TextBox 12">
            <a:extLst>
              <a:ext uri="{FF2B5EF4-FFF2-40B4-BE49-F238E27FC236}">
                <a16:creationId xmlns:a16="http://schemas.microsoft.com/office/drawing/2014/main" id="{E8E2F222-BB16-8D4D-B7F5-0FAA151BBA5E}"/>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5" name="Straight Connector 14">
            <a:extLst>
              <a:ext uri="{FF2B5EF4-FFF2-40B4-BE49-F238E27FC236}">
                <a16:creationId xmlns:a16="http://schemas.microsoft.com/office/drawing/2014/main" id="{A6DFFF59-F2C8-464E-BBF0-A1013BC67B13}"/>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64;p14">
            <a:extLst>
              <a:ext uri="{FF2B5EF4-FFF2-40B4-BE49-F238E27FC236}">
                <a16:creationId xmlns:a16="http://schemas.microsoft.com/office/drawing/2014/main" id="{8E2CCB43-C1BD-2B42-AC5E-A6CA6721A555}"/>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4" name="Graphic 4">
            <a:extLst>
              <a:ext uri="{FF2B5EF4-FFF2-40B4-BE49-F238E27FC236}">
                <a16:creationId xmlns:a16="http://schemas.microsoft.com/office/drawing/2014/main" id="{F23AF8E6-D610-4F9F-A590-29A3EFA43C45}"/>
              </a:ext>
            </a:extLst>
          </p:cNvPr>
          <p:cNvGrpSpPr/>
          <p:nvPr userDrawn="1"/>
        </p:nvGrpSpPr>
        <p:grpSpPr>
          <a:xfrm>
            <a:off x="270243" y="6517798"/>
            <a:ext cx="724037" cy="161562"/>
            <a:chOff x="2497995" y="2687207"/>
            <a:chExt cx="5762625" cy="1285875"/>
          </a:xfrm>
          <a:solidFill>
            <a:schemeClr val="bg1"/>
          </a:solidFill>
        </p:grpSpPr>
        <p:sp>
          <p:nvSpPr>
            <p:cNvPr id="16" name="Freeform: Shape 15">
              <a:extLst>
                <a:ext uri="{FF2B5EF4-FFF2-40B4-BE49-F238E27FC236}">
                  <a16:creationId xmlns:a16="http://schemas.microsoft.com/office/drawing/2014/main" id="{F12D5E7A-92D3-4D53-B8C3-21A36385B8B8}"/>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CF49427-308E-4609-85BE-77864C8808C2}"/>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63D058E-3959-4FF6-A09B-ED3DBF1DC8A5}"/>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9E3A2C3-E49E-45BB-AD39-669F4F868731}"/>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68BF172-BD92-42B8-B5F5-4BE4348A449B}"/>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56867878"/>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1043793"/>
            <a:ext cx="4826644" cy="3790173"/>
          </a:xfrm>
          <a:prstGeom prst="rect">
            <a:avLst/>
          </a:prstGeom>
        </p:spPr>
        <p:txBody>
          <a:bodyPr/>
          <a:lstStyle>
            <a:lvl1pPr>
              <a:defRPr sz="4400" b="1">
                <a:solidFill>
                  <a:schemeClr val="accent2"/>
                </a:solidFill>
                <a:latin typeface="Ubuntu" panose="020B0504030602030204" pitchFamily="34" charset="0"/>
              </a:defRPr>
            </a:lvl1pPr>
          </a:lstStyle>
          <a:p>
            <a:r>
              <a:rPr lang="en-GB"/>
              <a:t>Slide title goes here lorem ipsum 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215605" y="1043792"/>
            <a:ext cx="5382670" cy="450047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Vestibulum non magna in diam lobortis tincidunt. Cras vel cursus libero. Mauris sed convallis nisi. Aliquam eget justo quis lacus euismod pulvinar. </a:t>
            </a:r>
          </a:p>
          <a:p>
            <a:pPr lvl="0"/>
            <a:r>
              <a:rPr lang="en-SG" err="1"/>
              <a:t>Etiam sollicitudin dui ut elit lacinia, vitae aliquet nunc scelerisque. Duis ut sem bibendum, vehicula ligula non, varius eros. Duis tristique velit lectus, dapibus ullamcorper dui condimentum id. Duis felis odio, pulvinar in quam a, vehicula lobortis nulla. Fusce ut tincidunt arcu. Vivamus gravida ut enim et varius. Orci varius natoque penatibus et magnis dis parturient montes, nascetur ridiculus mus.</a:t>
            </a:r>
            <a:endParaRPr lang="en-US"/>
          </a:p>
        </p:txBody>
      </p:sp>
      <p:cxnSp>
        <p:nvCxnSpPr>
          <p:cNvPr id="11" name="Google Shape;65;p14">
            <a:extLst>
              <a:ext uri="{FF2B5EF4-FFF2-40B4-BE49-F238E27FC236}">
                <a16:creationId xmlns:a16="http://schemas.microsoft.com/office/drawing/2014/main" id="{6363D6F1-C343-8B46-B1C2-5CFAB7508338}"/>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0750B8EF-804F-4E44-93DB-68D9364AA671}"/>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D090540D-D709-8D4A-950F-AF865624943E}"/>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Google Shape;64;p14">
            <a:extLst>
              <a:ext uri="{FF2B5EF4-FFF2-40B4-BE49-F238E27FC236}">
                <a16:creationId xmlns:a16="http://schemas.microsoft.com/office/drawing/2014/main" id="{B7DF7FA0-EADA-7F4C-A367-7A75FACB1DC8}"/>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3" name="Graphic 4">
            <a:extLst>
              <a:ext uri="{FF2B5EF4-FFF2-40B4-BE49-F238E27FC236}">
                <a16:creationId xmlns:a16="http://schemas.microsoft.com/office/drawing/2014/main" id="{03FD7596-ABA5-4DD3-AE54-083177813D28}"/>
              </a:ext>
            </a:extLst>
          </p:cNvPr>
          <p:cNvGrpSpPr/>
          <p:nvPr userDrawn="1"/>
        </p:nvGrpSpPr>
        <p:grpSpPr>
          <a:xfrm>
            <a:off x="270243" y="6504919"/>
            <a:ext cx="724037" cy="161562"/>
            <a:chOff x="2497995" y="2687207"/>
            <a:chExt cx="5762625" cy="1285875"/>
          </a:xfrm>
          <a:solidFill>
            <a:schemeClr val="bg1"/>
          </a:solidFill>
        </p:grpSpPr>
        <p:sp>
          <p:nvSpPr>
            <p:cNvPr id="15" name="Freeform: Shape 14">
              <a:extLst>
                <a:ext uri="{FF2B5EF4-FFF2-40B4-BE49-F238E27FC236}">
                  <a16:creationId xmlns:a16="http://schemas.microsoft.com/office/drawing/2014/main" id="{C27B8EDA-2AAF-4199-99AF-7ECC8188A8E3}"/>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03580BF-888D-499C-A59A-9AC2695D7C5C}"/>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EA10CE5-2780-43A6-9AEA-1324E26041A3}"/>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878C4F4-9D71-45D1-8538-E8B244851633}"/>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564E182-1A1C-49EC-AF62-DF7BF6182A75}"/>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85678823"/>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ntent_white_4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995913"/>
            <a:ext cx="2565607" cy="4029617"/>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a:t>
            </a:r>
            <a:endParaRPr lang="en-US"/>
          </a:p>
        </p:txBody>
      </p:sp>
      <p:sp>
        <p:nvSpPr>
          <p:cNvPr id="12" name="Text Placeholder 18">
            <a:extLst>
              <a:ext uri="{FF2B5EF4-FFF2-40B4-BE49-F238E27FC236}">
                <a16:creationId xmlns:a16="http://schemas.microsoft.com/office/drawing/2014/main" id="{53612460-C62C-9948-A42A-46D52DE19125}"/>
              </a:ext>
            </a:extLst>
          </p:cNvPr>
          <p:cNvSpPr>
            <a:spLocks noGrp="1"/>
          </p:cNvSpPr>
          <p:nvPr>
            <p:ph type="body" sz="quarter" idx="11" hasCustomPrompt="1"/>
          </p:nvPr>
        </p:nvSpPr>
        <p:spPr>
          <a:xfrm>
            <a:off x="3411124"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a:t>
            </a:r>
            <a:endParaRPr lang="en-US"/>
          </a:p>
        </p:txBody>
      </p:sp>
      <p:sp>
        <p:nvSpPr>
          <p:cNvPr id="13" name="Text Placeholder 18">
            <a:extLst>
              <a:ext uri="{FF2B5EF4-FFF2-40B4-BE49-F238E27FC236}">
                <a16:creationId xmlns:a16="http://schemas.microsoft.com/office/drawing/2014/main" id="{8749DF92-B411-394B-8C8C-CF611D9284BF}"/>
              </a:ext>
            </a:extLst>
          </p:cNvPr>
          <p:cNvSpPr>
            <a:spLocks noGrp="1"/>
          </p:cNvSpPr>
          <p:nvPr>
            <p:ph type="body" sz="quarter" idx="12" hasCustomPrompt="1"/>
          </p:nvPr>
        </p:nvSpPr>
        <p:spPr>
          <a:xfrm>
            <a:off x="6207333"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a:t>
            </a:r>
            <a:endParaRPr lang="en-US"/>
          </a:p>
        </p:txBody>
      </p:sp>
      <p:sp>
        <p:nvSpPr>
          <p:cNvPr id="14" name="Text Placeholder 18">
            <a:extLst>
              <a:ext uri="{FF2B5EF4-FFF2-40B4-BE49-F238E27FC236}">
                <a16:creationId xmlns:a16="http://schemas.microsoft.com/office/drawing/2014/main" id="{2F703496-04EA-E944-BC3B-F31EA1EC1F61}"/>
              </a:ext>
            </a:extLst>
          </p:cNvPr>
          <p:cNvSpPr>
            <a:spLocks noGrp="1"/>
          </p:cNvSpPr>
          <p:nvPr>
            <p:ph type="body" sz="quarter" idx="13" hasCustomPrompt="1"/>
          </p:nvPr>
        </p:nvSpPr>
        <p:spPr>
          <a:xfrm>
            <a:off x="9030047" y="1995914"/>
            <a:ext cx="2565607" cy="4029628"/>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a:t>
            </a:r>
            <a:endParaRPr lang="en-US"/>
          </a:p>
        </p:txBody>
      </p:sp>
      <p:cxnSp>
        <p:nvCxnSpPr>
          <p:cNvPr id="21" name="Google Shape;65;p14">
            <a:extLst>
              <a:ext uri="{FF2B5EF4-FFF2-40B4-BE49-F238E27FC236}">
                <a16:creationId xmlns:a16="http://schemas.microsoft.com/office/drawing/2014/main" id="{3762B7AF-C38E-4148-B827-2518A2154F39}"/>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23" name="TextBox 22">
            <a:extLst>
              <a:ext uri="{FF2B5EF4-FFF2-40B4-BE49-F238E27FC236}">
                <a16:creationId xmlns:a16="http://schemas.microsoft.com/office/drawing/2014/main" id="{3F42CD3F-620A-B241-B6E4-02A549F5D47A}"/>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26" name="Straight Connector 25">
            <a:extLst>
              <a:ext uri="{FF2B5EF4-FFF2-40B4-BE49-F238E27FC236}">
                <a16:creationId xmlns:a16="http://schemas.microsoft.com/office/drawing/2014/main" id="{0668405C-07F7-2045-86D5-CC221752DDB4}"/>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Google Shape;64;p14">
            <a:extLst>
              <a:ext uri="{FF2B5EF4-FFF2-40B4-BE49-F238E27FC236}">
                <a16:creationId xmlns:a16="http://schemas.microsoft.com/office/drawing/2014/main" id="{181F7300-A56D-FD4F-A36A-73479E41EE38}"/>
              </a:ext>
            </a:extLst>
          </p:cNvPr>
          <p:cNvSpPr txBox="1"/>
          <p:nvPr userDrawn="1"/>
        </p:nvSpPr>
        <p:spPr>
          <a:xfrm>
            <a:off x="1076459" y="6395991"/>
            <a:ext cx="8555217"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8" name="Graphic 4">
            <a:extLst>
              <a:ext uri="{FF2B5EF4-FFF2-40B4-BE49-F238E27FC236}">
                <a16:creationId xmlns:a16="http://schemas.microsoft.com/office/drawing/2014/main" id="{D038DE06-0A52-4C29-B9EE-CB34E8B22059}"/>
              </a:ext>
            </a:extLst>
          </p:cNvPr>
          <p:cNvGrpSpPr/>
          <p:nvPr userDrawn="1"/>
        </p:nvGrpSpPr>
        <p:grpSpPr>
          <a:xfrm>
            <a:off x="270243" y="6517798"/>
            <a:ext cx="724037" cy="161562"/>
            <a:chOff x="2497995" y="2687207"/>
            <a:chExt cx="5762625" cy="1285875"/>
          </a:xfrm>
          <a:solidFill>
            <a:schemeClr val="bg1"/>
          </a:solidFill>
        </p:grpSpPr>
        <p:sp>
          <p:nvSpPr>
            <p:cNvPr id="20" name="Freeform: Shape 19">
              <a:extLst>
                <a:ext uri="{FF2B5EF4-FFF2-40B4-BE49-F238E27FC236}">
                  <a16:creationId xmlns:a16="http://schemas.microsoft.com/office/drawing/2014/main" id="{A590D3B8-8E45-4CCA-B253-01E4150E3E9A}"/>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E1B88449-B902-42EF-9200-9397AB1776D6}"/>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BE84BD8-3FC5-4C62-B31B-71A17415417C}"/>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0B80018-043A-46D4-96E7-BCDD809501E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F4CE829-6834-4F6B-B720-5128FCDAA1CF}"/>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2327856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Ref idx="1001">
        <a:schemeClr val="bg2"/>
      </p:bgRef>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1054E524-EE96-9C4C-82AE-3054621F619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6200000">
            <a:off x="-380999" y="380998"/>
            <a:ext cx="6857999" cy="6096001"/>
          </a:xfrm>
          <a:prstGeom prst="rect">
            <a:avLst/>
          </a:prstGeom>
        </p:spPr>
      </p:pic>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6096000" y="0"/>
            <a:ext cx="6096000"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572678"/>
            <a:ext cx="4696218" cy="2597899"/>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3422389"/>
            <a:ext cx="4696217"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5675106" cy="0"/>
          </a:xfrm>
          <a:prstGeom prst="straightConnector1">
            <a:avLst/>
          </a:prstGeom>
          <a:noFill/>
          <a:ln w="9525" cap="flat" cmpd="sng">
            <a:solidFill>
              <a:srgbClr val="00A7E1"/>
            </a:solidFill>
            <a:prstDash val="solid"/>
            <a:round/>
            <a:headEnd type="none" w="med" len="med"/>
            <a:tailEnd type="none" w="med" len="med"/>
          </a:ln>
        </p:spPr>
      </p:cxnSp>
      <p:sp>
        <p:nvSpPr>
          <p:cNvPr id="9" name="TextBox 8">
            <a:extLst>
              <a:ext uri="{FF2B5EF4-FFF2-40B4-BE49-F238E27FC236}">
                <a16:creationId xmlns:a16="http://schemas.microsoft.com/office/drawing/2014/main" id="{25B3A219-0243-EA41-9B7B-EE45C6454C59}"/>
              </a:ext>
            </a:extLst>
          </p:cNvPr>
          <p:cNvSpPr txBox="1"/>
          <p:nvPr userDrawn="1"/>
        </p:nvSpPr>
        <p:spPr>
          <a:xfrm>
            <a:off x="218662" y="6510129"/>
            <a:ext cx="4505738" cy="276999"/>
          </a:xfrm>
          <a:prstGeom prst="rect">
            <a:avLst/>
          </a:prstGeom>
          <a:noFill/>
        </p:spPr>
        <p:txBody>
          <a:bodyPr wrap="squar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1" name="Graphic 4">
            <a:extLst>
              <a:ext uri="{FF2B5EF4-FFF2-40B4-BE49-F238E27FC236}">
                <a16:creationId xmlns:a16="http://schemas.microsoft.com/office/drawing/2014/main" id="{88D80543-589E-4DCA-9A7E-CDBB3FF1C342}"/>
              </a:ext>
            </a:extLst>
          </p:cNvPr>
          <p:cNvGrpSpPr/>
          <p:nvPr userDrawn="1"/>
        </p:nvGrpSpPr>
        <p:grpSpPr>
          <a:xfrm>
            <a:off x="298311" y="5827455"/>
            <a:ext cx="1375944" cy="307029"/>
            <a:chOff x="2497995" y="2687207"/>
            <a:chExt cx="5762625" cy="1285875"/>
          </a:xfrm>
        </p:grpSpPr>
        <p:sp>
          <p:nvSpPr>
            <p:cNvPr id="14" name="Freeform: Shape 13">
              <a:extLst>
                <a:ext uri="{FF2B5EF4-FFF2-40B4-BE49-F238E27FC236}">
                  <a16:creationId xmlns:a16="http://schemas.microsoft.com/office/drawing/2014/main" id="{8209807A-7909-4E62-8A13-EB02E8A054D4}"/>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282A09D-0625-4601-95E9-6F31F646A538}"/>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0D4723D-24A8-4D1D-96E8-009C9F4D38B4}"/>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465A122-4DC9-490C-98FF-963CF829ACE3}"/>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A3B073FA-C25E-4927-B37C-36FC923CC4FE}"/>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60841481"/>
      </p:ext>
    </p:extLst>
  </p:cSld>
  <p:clrMapOvr>
    <a:overrideClrMapping bg1="dk1" tx1="lt1" bg2="dk2" tx2="lt2" accent1="accent1" accent2="accent2" accent3="accent3" accent4="accent4" accent5="accent5" accent6="accent6" hlink="hlink" folHlink="folHlink"/>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6"/>
            <a:ext cx="5401246" cy="1146097"/>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5"/>
            <a:ext cx="5401572" cy="3433279"/>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Vestibulum non magna in diam lobortis tincidunt. Cras vel cursus libero. Mauris sed convallis nisi. Aliquam eget justo quis lacus euismod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6188767" y="-1"/>
            <a:ext cx="6003233" cy="6858001"/>
          </a:xfrm>
          <a:prstGeom prst="rect">
            <a:avLst/>
          </a:prstGeom>
          <a:solidFill>
            <a:schemeClr val="bg2">
              <a:lumMod val="90000"/>
            </a:schemeClr>
          </a:solidFill>
        </p:spPr>
        <p:txBody>
          <a:bodyPr/>
          <a:lstStyle/>
          <a:p>
            <a:endParaRPr lang="en-US"/>
          </a:p>
        </p:txBody>
      </p:sp>
      <p:cxnSp>
        <p:nvCxnSpPr>
          <p:cNvPr id="14" name="Google Shape;65;p14">
            <a:extLst>
              <a:ext uri="{FF2B5EF4-FFF2-40B4-BE49-F238E27FC236}">
                <a16:creationId xmlns:a16="http://schemas.microsoft.com/office/drawing/2014/main" id="{D09E51BF-723F-FA4E-8800-37E5A9D7912A}"/>
              </a:ext>
            </a:extLst>
          </p:cNvPr>
          <p:cNvCxnSpPr/>
          <p:nvPr userDrawn="1"/>
        </p:nvCxnSpPr>
        <p:spPr>
          <a:xfrm>
            <a:off x="298311" y="6407566"/>
            <a:ext cx="5685800" cy="0"/>
          </a:xfrm>
          <a:prstGeom prst="straightConnector1">
            <a:avLst/>
          </a:prstGeom>
          <a:noFill/>
          <a:ln w="9525" cap="flat" cmpd="sng">
            <a:solidFill>
              <a:schemeClr val="bg1"/>
            </a:solidFill>
            <a:prstDash val="solid"/>
            <a:round/>
            <a:headEnd type="none" w="med" len="med"/>
            <a:tailEnd type="none" w="med" len="med"/>
          </a:ln>
        </p:spPr>
      </p:cxnSp>
      <p:cxnSp>
        <p:nvCxnSpPr>
          <p:cNvPr id="16" name="Straight Connector 15">
            <a:extLst>
              <a:ext uri="{FF2B5EF4-FFF2-40B4-BE49-F238E27FC236}">
                <a16:creationId xmlns:a16="http://schemas.microsoft.com/office/drawing/2014/main" id="{A630479D-8B78-9A4E-87C1-9ABCC272525A}"/>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9" name="Google Shape;64;p14">
            <a:extLst>
              <a:ext uri="{FF2B5EF4-FFF2-40B4-BE49-F238E27FC236}">
                <a16:creationId xmlns:a16="http://schemas.microsoft.com/office/drawing/2014/main" id="{C27C6EFF-792E-094B-B4B2-9240F319E9E8}"/>
              </a:ext>
            </a:extLst>
          </p:cNvPr>
          <p:cNvSpPr txBox="1"/>
          <p:nvPr userDrawn="1"/>
        </p:nvSpPr>
        <p:spPr>
          <a:xfrm>
            <a:off x="1076460" y="6395991"/>
            <a:ext cx="4491220"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2" name="Graphic 4">
            <a:extLst>
              <a:ext uri="{FF2B5EF4-FFF2-40B4-BE49-F238E27FC236}">
                <a16:creationId xmlns:a16="http://schemas.microsoft.com/office/drawing/2014/main" id="{A88E8B69-29B9-40B1-8B67-6C213BB7A289}"/>
              </a:ext>
            </a:extLst>
          </p:cNvPr>
          <p:cNvGrpSpPr/>
          <p:nvPr userDrawn="1"/>
        </p:nvGrpSpPr>
        <p:grpSpPr>
          <a:xfrm>
            <a:off x="270243" y="6517798"/>
            <a:ext cx="724037" cy="161562"/>
            <a:chOff x="2497995" y="2687207"/>
            <a:chExt cx="5762625" cy="1285875"/>
          </a:xfrm>
          <a:solidFill>
            <a:schemeClr val="bg1"/>
          </a:solidFill>
        </p:grpSpPr>
        <p:sp>
          <p:nvSpPr>
            <p:cNvPr id="13" name="Freeform: Shape 12">
              <a:extLst>
                <a:ext uri="{FF2B5EF4-FFF2-40B4-BE49-F238E27FC236}">
                  <a16:creationId xmlns:a16="http://schemas.microsoft.com/office/drawing/2014/main" id="{29FB5596-C7E1-48C7-ACFD-69AF3AB71C05}"/>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6B20A447-4F65-4089-8A4D-853E690FC7B7}"/>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F62AADC-BAAA-4BE7-9377-7ECEE2004938}"/>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E6B7C2F-A22C-4DB1-9263-8755BEC404A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9D9A34A-E5CB-49CC-85A9-15E85B8F98F6}"/>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933545430"/>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ntent_white_2col_picture">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4" y="365127"/>
            <a:ext cx="5401246" cy="857618"/>
          </a:xfrm>
          <a:prstGeom prst="rect">
            <a:avLst/>
          </a:prstGeom>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sp>
        <p:nvSpPr>
          <p:cNvPr id="19" name="Text Placeholder 18">
            <a:extLst>
              <a:ext uri="{FF2B5EF4-FFF2-40B4-BE49-F238E27FC236}">
                <a16:creationId xmlns:a16="http://schemas.microsoft.com/office/drawing/2014/main" id="{9A49AA63-AC29-BD4E-BC06-561B10EFC788}"/>
              </a:ext>
            </a:extLst>
          </p:cNvPr>
          <p:cNvSpPr>
            <a:spLocks noGrp="1"/>
          </p:cNvSpPr>
          <p:nvPr>
            <p:ph type="body" sz="quarter" idx="10" hasCustomPrompt="1"/>
          </p:nvPr>
        </p:nvSpPr>
        <p:spPr>
          <a:xfrm>
            <a:off x="601663"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Vestibulum non magna in diam lobortis tincidunt. Cras vel cursus libero. Mauris sed convallis nisi. Aliquam eget justo quis lacus euismod pulvinar. </a:t>
            </a:r>
            <a:endParaRPr lang="en-US"/>
          </a:p>
        </p:txBody>
      </p:sp>
      <p:sp>
        <p:nvSpPr>
          <p:cNvPr id="10" name="Picture Placeholder 9">
            <a:extLst>
              <a:ext uri="{FF2B5EF4-FFF2-40B4-BE49-F238E27FC236}">
                <a16:creationId xmlns:a16="http://schemas.microsoft.com/office/drawing/2014/main" id="{71814347-F8A9-204F-AB52-30E747CBBBC5}"/>
              </a:ext>
            </a:extLst>
          </p:cNvPr>
          <p:cNvSpPr>
            <a:spLocks noGrp="1"/>
          </p:cNvSpPr>
          <p:nvPr>
            <p:ph type="pic" sz="quarter" idx="11"/>
          </p:nvPr>
        </p:nvSpPr>
        <p:spPr>
          <a:xfrm>
            <a:off x="8070112" y="-1"/>
            <a:ext cx="4121888" cy="6858001"/>
          </a:xfrm>
          <a:prstGeom prst="rect">
            <a:avLst/>
          </a:prstGeom>
          <a:solidFill>
            <a:schemeClr val="bg2">
              <a:lumMod val="90000"/>
            </a:schemeClr>
          </a:solidFill>
        </p:spPr>
        <p:txBody>
          <a:bodyPr/>
          <a:lstStyle/>
          <a:p>
            <a:endParaRPr lang="en-US"/>
          </a:p>
        </p:txBody>
      </p:sp>
      <p:sp>
        <p:nvSpPr>
          <p:cNvPr id="14" name="Text Placeholder 18">
            <a:extLst>
              <a:ext uri="{FF2B5EF4-FFF2-40B4-BE49-F238E27FC236}">
                <a16:creationId xmlns:a16="http://schemas.microsoft.com/office/drawing/2014/main" id="{806B764E-EDFD-804F-81F4-D1E8C388A42F}"/>
              </a:ext>
            </a:extLst>
          </p:cNvPr>
          <p:cNvSpPr>
            <a:spLocks noGrp="1"/>
          </p:cNvSpPr>
          <p:nvPr>
            <p:ph type="body" sz="quarter" idx="12" hasCustomPrompt="1"/>
          </p:nvPr>
        </p:nvSpPr>
        <p:spPr>
          <a:xfrm>
            <a:off x="4333690" y="1470026"/>
            <a:ext cx="3520226" cy="4775742"/>
          </a:xfrm>
          <a:prstGeom prst="rect">
            <a:avLst/>
          </a:prstGeom>
        </p:spPr>
        <p:txBody>
          <a:bodyPr/>
          <a:lstStyle>
            <a:lvl1pPr marL="0" indent="0">
              <a:lnSpc>
                <a:spcPct val="110000"/>
              </a:lnSpc>
              <a:spcBef>
                <a:spcPts val="2200"/>
              </a:spcBef>
              <a:buNone/>
              <a:defRPr sz="1400">
                <a:solidFill>
                  <a:schemeClr val="bg1"/>
                </a:solidFill>
                <a:latin typeface="Ubuntu" panose="020B0504030602030204" pitchFamily="34" charset="0"/>
              </a:defRPr>
            </a:lvl1pPr>
          </a:lstStyle>
          <a:p>
            <a:pPr lvl="0"/>
            <a:r>
              <a:rPr lang="en-SG"/>
              <a:t>Content Lorem ipsum dolor sit amet, consectetur adipiscing elit. Donec ligula metus, dapibus quis placerat vel, bibendum eget justo. Ut gravida commodo neque, sit amet venenatis est tristique at. Ut vitae venenatis enim, sit amet dictum nunc. Etiam ac ornare diam. Donec facilisis lectus fringilla, congue erat ut, feugiat arcu. Vestibulum non magna in diam lobortis tincidunt. Cras vel cursus libero. Mauris sed convallis nisi. Aliquam eget justo quis lacus euismod pulvinar. </a:t>
            </a:r>
            <a:endParaRPr lang="en-US"/>
          </a:p>
        </p:txBody>
      </p:sp>
      <p:cxnSp>
        <p:nvCxnSpPr>
          <p:cNvPr id="15" name="Google Shape;65;p14">
            <a:extLst>
              <a:ext uri="{FF2B5EF4-FFF2-40B4-BE49-F238E27FC236}">
                <a16:creationId xmlns:a16="http://schemas.microsoft.com/office/drawing/2014/main" id="{42F48292-40D8-FF42-906A-1FE62276F46F}"/>
              </a:ext>
            </a:extLst>
          </p:cNvPr>
          <p:cNvCxnSpPr/>
          <p:nvPr userDrawn="1"/>
        </p:nvCxnSpPr>
        <p:spPr>
          <a:xfrm>
            <a:off x="298311" y="6407566"/>
            <a:ext cx="7555605" cy="0"/>
          </a:xfrm>
          <a:prstGeom prst="straightConnector1">
            <a:avLst/>
          </a:prstGeom>
          <a:noFill/>
          <a:ln w="9525" cap="flat" cmpd="sng">
            <a:solidFill>
              <a:schemeClr val="bg1"/>
            </a:solidFill>
            <a:prstDash val="solid"/>
            <a:round/>
            <a:headEnd type="none" w="med" len="med"/>
            <a:tailEnd type="none" w="med" len="med"/>
          </a:ln>
        </p:spPr>
      </p:cxnSp>
      <p:cxnSp>
        <p:nvCxnSpPr>
          <p:cNvPr id="18" name="Straight Connector 17">
            <a:extLst>
              <a:ext uri="{FF2B5EF4-FFF2-40B4-BE49-F238E27FC236}">
                <a16:creationId xmlns:a16="http://schemas.microsoft.com/office/drawing/2014/main" id="{EE7FD399-DAA0-0C4D-B047-288612F9C0DC}"/>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Google Shape;64;p14">
            <a:extLst>
              <a:ext uri="{FF2B5EF4-FFF2-40B4-BE49-F238E27FC236}">
                <a16:creationId xmlns:a16="http://schemas.microsoft.com/office/drawing/2014/main" id="{5680EE9D-E1D7-5645-B319-6C506BB4A582}"/>
              </a:ext>
            </a:extLst>
          </p:cNvPr>
          <p:cNvSpPr txBox="1"/>
          <p:nvPr userDrawn="1"/>
        </p:nvSpPr>
        <p:spPr>
          <a:xfrm>
            <a:off x="1076460" y="6395991"/>
            <a:ext cx="7915140"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3" name="Graphic 4">
            <a:extLst>
              <a:ext uri="{FF2B5EF4-FFF2-40B4-BE49-F238E27FC236}">
                <a16:creationId xmlns:a16="http://schemas.microsoft.com/office/drawing/2014/main" id="{17EE12F0-88EB-4312-9673-73E3EA9143C4}"/>
              </a:ext>
            </a:extLst>
          </p:cNvPr>
          <p:cNvGrpSpPr/>
          <p:nvPr userDrawn="1"/>
        </p:nvGrpSpPr>
        <p:grpSpPr>
          <a:xfrm>
            <a:off x="270243" y="6517798"/>
            <a:ext cx="724037" cy="161562"/>
            <a:chOff x="2497995" y="2687207"/>
            <a:chExt cx="5762625" cy="1285875"/>
          </a:xfrm>
          <a:solidFill>
            <a:schemeClr val="bg1"/>
          </a:solidFill>
        </p:grpSpPr>
        <p:sp>
          <p:nvSpPr>
            <p:cNvPr id="16" name="Freeform: Shape 15">
              <a:extLst>
                <a:ext uri="{FF2B5EF4-FFF2-40B4-BE49-F238E27FC236}">
                  <a16:creationId xmlns:a16="http://schemas.microsoft.com/office/drawing/2014/main" id="{E84F1694-EEBD-462A-B599-0BD11603C56F}"/>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7AF4003-9AFB-4105-8E6A-ADF98D707D70}"/>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52A1B48-1B59-431C-B215-16224926B199}"/>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D5540D3-AFB4-407D-96D2-88C36C53B531}"/>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D2615C4-41E4-4AE4-B1C2-ADB2951CBD2D}"/>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57375845"/>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8_content_white_1col">
    <p:bg>
      <p:bgPr>
        <a:solidFill>
          <a:schemeClr val="accent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4193CD3-57CC-3646-ADC6-B94398AA05D5}"/>
              </a:ext>
            </a:extLst>
          </p:cNvPr>
          <p:cNvSpPr>
            <a:spLocks noGrp="1"/>
          </p:cNvSpPr>
          <p:nvPr>
            <p:ph type="title" hasCustomPrompt="1"/>
          </p:nvPr>
        </p:nvSpPr>
        <p:spPr>
          <a:xfrm>
            <a:off x="601883" y="365126"/>
            <a:ext cx="10995949" cy="803918"/>
          </a:xfrm>
          <a:prstGeom prst="rect">
            <a:avLst/>
          </a:prstGeom>
          <a:ln>
            <a:noFill/>
          </a:ln>
        </p:spPr>
        <p:txBody>
          <a:bodyPr/>
          <a:lstStyle>
            <a:lvl1pPr>
              <a:defRPr sz="2400" b="1">
                <a:solidFill>
                  <a:schemeClr val="bg1"/>
                </a:solidFill>
                <a:latin typeface="Ubuntu" panose="020B0504030602030204" pitchFamily="34" charset="0"/>
              </a:defRPr>
            </a:lvl1pPr>
          </a:lstStyle>
          <a:p>
            <a:r>
              <a:rPr lang="en-GB"/>
              <a:t>Slide title goes here lorem ipsum</a:t>
            </a:r>
            <a:br>
              <a:rPr lang="en-GB"/>
            </a:br>
            <a:r>
              <a:rPr lang="en-GB"/>
              <a:t>Slide title goes here lorem ipsum</a:t>
            </a:r>
            <a:endParaRPr lang="en-US"/>
          </a:p>
        </p:txBody>
      </p:sp>
      <p:cxnSp>
        <p:nvCxnSpPr>
          <p:cNvPr id="11" name="Google Shape;65;p14">
            <a:extLst>
              <a:ext uri="{FF2B5EF4-FFF2-40B4-BE49-F238E27FC236}">
                <a16:creationId xmlns:a16="http://schemas.microsoft.com/office/drawing/2014/main" id="{0157DF83-8354-4244-8509-FACD614C733F}"/>
              </a:ext>
            </a:extLst>
          </p:cNvPr>
          <p:cNvCxnSpPr/>
          <p:nvPr userDrawn="1"/>
        </p:nvCxnSpPr>
        <p:spPr>
          <a:xfrm>
            <a:off x="298311" y="6407566"/>
            <a:ext cx="11595378" cy="0"/>
          </a:xfrm>
          <a:prstGeom prst="straightConnector1">
            <a:avLst/>
          </a:prstGeom>
          <a:noFill/>
          <a:ln w="9525" cap="flat" cmpd="sng">
            <a:solidFill>
              <a:schemeClr val="bg1"/>
            </a:solidFill>
            <a:prstDash val="solid"/>
            <a:round/>
            <a:headEnd type="none" w="med" len="med"/>
            <a:tailEnd type="none" w="med" len="med"/>
          </a:ln>
        </p:spPr>
      </p:cxnSp>
      <p:sp>
        <p:nvSpPr>
          <p:cNvPr id="12" name="TextBox 11">
            <a:extLst>
              <a:ext uri="{FF2B5EF4-FFF2-40B4-BE49-F238E27FC236}">
                <a16:creationId xmlns:a16="http://schemas.microsoft.com/office/drawing/2014/main" id="{BBC9DDF1-A3B8-D94C-9888-F13FE611938E}"/>
              </a:ext>
            </a:extLst>
          </p:cNvPr>
          <p:cNvSpPr txBox="1"/>
          <p:nvPr userDrawn="1"/>
        </p:nvSpPr>
        <p:spPr>
          <a:xfrm>
            <a:off x="10143919" y="6461919"/>
            <a:ext cx="1819218" cy="184666"/>
          </a:xfrm>
          <a:prstGeom prst="rect">
            <a:avLst/>
          </a:prstGeom>
          <a:noFill/>
          <a:ln>
            <a:noFill/>
          </a:ln>
        </p:spPr>
        <p:txBody>
          <a:bodyPr wrap="square" rtlCol="0">
            <a:spAutoFit/>
          </a:bodyPr>
          <a:lstStyle/>
          <a:p>
            <a:pPr algn="r"/>
            <a:fld id="{8887BFF0-B513-2F4E-8ECC-A2B4BAC9622A}" type="slidenum">
              <a:rPr lang="en-US" sz="600" smtClean="0">
                <a:solidFill>
                  <a:schemeClr val="bg1"/>
                </a:solidFill>
                <a:latin typeface="Ubuntu" panose="020B0504030602030204" pitchFamily="34" charset="0"/>
              </a:rPr>
              <a:pPr algn="r"/>
              <a:t>‹#›</a:t>
            </a:fld>
            <a:endParaRPr lang="en-US" sz="600">
              <a:solidFill>
                <a:schemeClr val="bg1"/>
              </a:solidFill>
              <a:latin typeface="Ubuntu" panose="020B0504030602030204" pitchFamily="34" charset="0"/>
            </a:endParaRPr>
          </a:p>
        </p:txBody>
      </p:sp>
      <p:cxnSp>
        <p:nvCxnSpPr>
          <p:cNvPr id="14" name="Straight Connector 13">
            <a:extLst>
              <a:ext uri="{FF2B5EF4-FFF2-40B4-BE49-F238E27FC236}">
                <a16:creationId xmlns:a16="http://schemas.microsoft.com/office/drawing/2014/main" id="{7A57F77E-90DD-7244-A396-F02B11EFAA47}"/>
              </a:ext>
            </a:extLst>
          </p:cNvPr>
          <p:cNvCxnSpPr/>
          <p:nvPr userDrawn="1"/>
        </p:nvCxnSpPr>
        <p:spPr>
          <a:xfrm flipH="1">
            <a:off x="1076460" y="6461919"/>
            <a:ext cx="0" cy="24710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Google Shape;64;p14">
            <a:extLst>
              <a:ext uri="{FF2B5EF4-FFF2-40B4-BE49-F238E27FC236}">
                <a16:creationId xmlns:a16="http://schemas.microsoft.com/office/drawing/2014/main" id="{3A242881-5F52-F74C-861F-E5D485EF72F1}"/>
              </a:ext>
            </a:extLst>
          </p:cNvPr>
          <p:cNvSpPr txBox="1"/>
          <p:nvPr userDrawn="1"/>
        </p:nvSpPr>
        <p:spPr>
          <a:xfrm>
            <a:off x="1076460" y="6395991"/>
            <a:ext cx="4491220" cy="393600"/>
          </a:xfrm>
          <a:prstGeom prst="rect">
            <a:avLst/>
          </a:prstGeom>
          <a:noFill/>
          <a:ln>
            <a:noFill/>
          </a:ln>
        </p:spPr>
        <p:txBody>
          <a:bodyPr spcFirstLastPara="1" wrap="square" lIns="91425" tIns="91425" rIns="91425" bIns="91425" anchor="ctr" anchorCtr="0">
            <a:noAutofit/>
          </a:bodyPr>
          <a:lstStyle/>
          <a:p>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0" name="Graphic 4">
            <a:extLst>
              <a:ext uri="{FF2B5EF4-FFF2-40B4-BE49-F238E27FC236}">
                <a16:creationId xmlns:a16="http://schemas.microsoft.com/office/drawing/2014/main" id="{A247E254-F184-4DBA-89F6-BF3F96A073FC}"/>
              </a:ext>
            </a:extLst>
          </p:cNvPr>
          <p:cNvGrpSpPr/>
          <p:nvPr userDrawn="1"/>
        </p:nvGrpSpPr>
        <p:grpSpPr>
          <a:xfrm>
            <a:off x="270243" y="6517798"/>
            <a:ext cx="724037" cy="161562"/>
            <a:chOff x="2497995" y="2687207"/>
            <a:chExt cx="5762625" cy="1285875"/>
          </a:xfrm>
        </p:grpSpPr>
        <p:sp>
          <p:nvSpPr>
            <p:cNvPr id="13" name="Freeform: Shape 12">
              <a:extLst>
                <a:ext uri="{FF2B5EF4-FFF2-40B4-BE49-F238E27FC236}">
                  <a16:creationId xmlns:a16="http://schemas.microsoft.com/office/drawing/2014/main" id="{780E53FB-83D9-4A35-9FD0-FD3F565C1B30}"/>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940B724-A27C-4A06-B04E-C12CD5830AFF}"/>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4A65FC25-C722-4FF9-9F00-6841CA6EE0F8}"/>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5DD224E-23B6-47C9-884F-933C7C4F51C0}"/>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1FC47E75-9830-4288-B0FF-5A3F11030B09}"/>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826742518"/>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divider_1">
    <p:bg>
      <p:bgPr>
        <a:solidFill>
          <a:schemeClr val="tx2"/>
        </a:solidFill>
        <a:effectLst/>
      </p:bgPr>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37B22E5-0D68-AB40-B67E-16BEB115D26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510870F3-46F3-4F4B-A006-F8B98B537AE8}"/>
              </a:ext>
            </a:extLst>
          </p:cNvPr>
          <p:cNvSpPr txBox="1"/>
          <p:nvPr userDrawn="1"/>
        </p:nvSpPr>
        <p:spPr>
          <a:xfrm>
            <a:off x="6053480" y="3167390"/>
            <a:ext cx="4918334" cy="523220"/>
          </a:xfrm>
          <a:prstGeom prst="rect">
            <a:avLst/>
          </a:prstGeom>
          <a:noFill/>
        </p:spPr>
        <p:txBody>
          <a:bodyPr wrap="none" rtlCol="0" anchor="ctr">
            <a:spAutoFit/>
          </a:bodyPr>
          <a:lstStyle/>
          <a:p>
            <a:pPr algn="ctr"/>
            <a:r>
              <a:rPr lang="en-US" sz="2800" b="1" i="0">
                <a:solidFill>
                  <a:schemeClr val="bg1"/>
                </a:solidFill>
                <a:latin typeface="Ubuntu" panose="020B0504030602030204" pitchFamily="34" charset="0"/>
              </a:rPr>
              <a:t>make extraordinary happen</a:t>
            </a:r>
          </a:p>
        </p:txBody>
      </p:sp>
      <p:sp>
        <p:nvSpPr>
          <p:cNvPr id="6" name="Google Shape;64;p14">
            <a:extLst>
              <a:ext uri="{FF2B5EF4-FFF2-40B4-BE49-F238E27FC236}">
                <a16:creationId xmlns:a16="http://schemas.microsoft.com/office/drawing/2014/main" id="{DC92DFAF-D07B-1F42-A3C6-AB8FE06A85A8}"/>
              </a:ext>
            </a:extLst>
          </p:cNvPr>
          <p:cNvSpPr txBox="1"/>
          <p:nvPr userDrawn="1"/>
        </p:nvSpPr>
        <p:spPr>
          <a:xfrm>
            <a:off x="949710" y="6395991"/>
            <a:ext cx="10292580" cy="393600"/>
          </a:xfrm>
          <a:prstGeom prst="rect">
            <a:avLst/>
          </a:prstGeom>
          <a:noFill/>
          <a:ln>
            <a:noFill/>
          </a:ln>
        </p:spPr>
        <p:txBody>
          <a:bodyPr spcFirstLastPara="1" wrap="square" lIns="91425" tIns="91425" rIns="91425" bIns="91425" anchor="ctr" anchorCtr="0">
            <a:noAutofit/>
          </a:bodyPr>
          <a:lstStyle/>
          <a:p>
            <a:pPr algn="ctr"/>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3" name="Graphic 4">
            <a:extLst>
              <a:ext uri="{FF2B5EF4-FFF2-40B4-BE49-F238E27FC236}">
                <a16:creationId xmlns:a16="http://schemas.microsoft.com/office/drawing/2014/main" id="{AD0E1690-05A4-46CB-B650-7C2B6F164ABA}"/>
              </a:ext>
            </a:extLst>
          </p:cNvPr>
          <p:cNvGrpSpPr/>
          <p:nvPr userDrawn="1"/>
        </p:nvGrpSpPr>
        <p:grpSpPr>
          <a:xfrm>
            <a:off x="1989438" y="3196513"/>
            <a:ext cx="2159387" cy="481847"/>
            <a:chOff x="2497995" y="2687207"/>
            <a:chExt cx="5762625" cy="1285875"/>
          </a:xfrm>
        </p:grpSpPr>
        <p:sp>
          <p:nvSpPr>
            <p:cNvPr id="14" name="Freeform: Shape 13">
              <a:extLst>
                <a:ext uri="{FF2B5EF4-FFF2-40B4-BE49-F238E27FC236}">
                  <a16:creationId xmlns:a16="http://schemas.microsoft.com/office/drawing/2014/main" id="{3D313E15-7621-4E27-BBEA-86F4636DC780}"/>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621446A-9105-4482-BDA2-51301DFDB8E2}"/>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C840CF4-3BE7-47FF-BBC6-2D4CF97E3257}"/>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A381973A-3535-4DD7-826C-31EA1CCBD2E3}"/>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bg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6CB66E5-BCBC-4234-BF8B-081592231E49}"/>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bg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970533486"/>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nimated">
    <p:bg>
      <p:bgPr>
        <a:solidFill>
          <a:schemeClr val="tx2"/>
        </a:solidFill>
        <a:effectLst/>
      </p:bgPr>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387750A1-E8E1-1D41-ACF2-9B359F4A25B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Google Shape;64;p14">
            <a:extLst>
              <a:ext uri="{FF2B5EF4-FFF2-40B4-BE49-F238E27FC236}">
                <a16:creationId xmlns:a16="http://schemas.microsoft.com/office/drawing/2014/main" id="{4210C7F0-90E8-3143-B46A-5A9715BAFEDE}"/>
              </a:ext>
            </a:extLst>
          </p:cNvPr>
          <p:cNvSpPr txBox="1"/>
          <p:nvPr userDrawn="1"/>
        </p:nvSpPr>
        <p:spPr>
          <a:xfrm>
            <a:off x="949710" y="6395991"/>
            <a:ext cx="10292580" cy="393600"/>
          </a:xfrm>
          <a:prstGeom prst="rect">
            <a:avLst/>
          </a:prstGeom>
          <a:noFill/>
          <a:ln>
            <a:noFill/>
          </a:ln>
        </p:spPr>
        <p:txBody>
          <a:bodyPr spcFirstLastPara="1" wrap="square" lIns="91425" tIns="91425" rIns="91425" bIns="91425" anchor="ctr" anchorCtr="0">
            <a:noAutofit/>
          </a:bodyPr>
          <a:lstStyle/>
          <a:p>
            <a:pPr algn="ctr"/>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spTree>
    <p:extLst>
      <p:ext uri="{BB962C8B-B14F-4D97-AF65-F5344CB8AC3E}">
        <p14:creationId xmlns:p14="http://schemas.microsoft.com/office/powerpoint/2010/main" val="1450002083"/>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_1">
    <p:bg>
      <p:bgPr>
        <a:solidFill>
          <a:schemeClr val="tx2"/>
        </a:solidFill>
        <a:effectLst/>
      </p:bgPr>
    </p:bg>
    <p:spTree>
      <p:nvGrpSpPr>
        <p:cNvPr id="1" name=""/>
        <p:cNvGrpSpPr/>
        <p:nvPr/>
      </p:nvGrpSpPr>
      <p:grpSpPr>
        <a:xfrm>
          <a:off x="0" y="0"/>
          <a:ext cx="0" cy="0"/>
          <a:chOff x="0" y="0"/>
          <a:chExt cx="0" cy="0"/>
        </a:xfrm>
      </p:grpSpPr>
      <p:sp>
        <p:nvSpPr>
          <p:cNvPr id="4" name="Google Shape;64;p14">
            <a:extLst>
              <a:ext uri="{FF2B5EF4-FFF2-40B4-BE49-F238E27FC236}">
                <a16:creationId xmlns:a16="http://schemas.microsoft.com/office/drawing/2014/main" id="{F7AEBA34-CB66-F347-A197-808C0226589C}"/>
              </a:ext>
            </a:extLst>
          </p:cNvPr>
          <p:cNvSpPr txBox="1"/>
          <p:nvPr userDrawn="1"/>
        </p:nvSpPr>
        <p:spPr>
          <a:xfrm>
            <a:off x="949710" y="6395991"/>
            <a:ext cx="10292580" cy="393600"/>
          </a:xfrm>
          <a:prstGeom prst="rect">
            <a:avLst/>
          </a:prstGeom>
          <a:noFill/>
          <a:ln>
            <a:noFill/>
          </a:ln>
        </p:spPr>
        <p:txBody>
          <a:bodyPr spcFirstLastPara="1" wrap="square" lIns="91425" tIns="91425" rIns="91425" bIns="91425" anchor="ctr" anchorCtr="0">
            <a:noAutofit/>
          </a:bodyPr>
          <a:lstStyle/>
          <a:p>
            <a:pPr algn="ctr"/>
            <a:r>
              <a:rPr lang="en-US" sz="600" b="0" i="0" u="none" strike="noStrike" kern="1200">
                <a:solidFill>
                  <a:schemeClr val="bg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5" name="Group 14">
            <a:extLst>
              <a:ext uri="{FF2B5EF4-FFF2-40B4-BE49-F238E27FC236}">
                <a16:creationId xmlns:a16="http://schemas.microsoft.com/office/drawing/2014/main" id="{E340942D-CC4B-46CA-AFA6-E4BDA1A3474E}"/>
              </a:ext>
            </a:extLst>
          </p:cNvPr>
          <p:cNvGrpSpPr/>
          <p:nvPr userDrawn="1"/>
        </p:nvGrpSpPr>
        <p:grpSpPr>
          <a:xfrm>
            <a:off x="4209020" y="2340918"/>
            <a:ext cx="3883428" cy="2134887"/>
            <a:chOff x="4578413" y="2894128"/>
            <a:chExt cx="2144477" cy="1266886"/>
          </a:xfrm>
          <a:solidFill>
            <a:schemeClr val="tx1"/>
          </a:solidFill>
        </p:grpSpPr>
        <p:sp>
          <p:nvSpPr>
            <p:cNvPr id="16" name="Freeform: Shape 15">
              <a:extLst>
                <a:ext uri="{FF2B5EF4-FFF2-40B4-BE49-F238E27FC236}">
                  <a16:creationId xmlns:a16="http://schemas.microsoft.com/office/drawing/2014/main" id="{602FFBDB-02EA-4211-9787-AA1E6A4062B8}"/>
                </a:ext>
              </a:extLst>
            </p:cNvPr>
            <p:cNvSpPr/>
            <p:nvPr userDrawn="1"/>
          </p:nvSpPr>
          <p:spPr>
            <a:xfrm>
              <a:off x="4578413" y="2894189"/>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C5F9EF53-6CE3-4334-81D3-3EF28B84F543}"/>
                </a:ext>
              </a:extLst>
            </p:cNvPr>
            <p:cNvSpPr/>
            <p:nvPr userDrawn="1"/>
          </p:nvSpPr>
          <p:spPr>
            <a:xfrm>
              <a:off x="5694190" y="2894128"/>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274400315"/>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7FA4913D-94CE-7240-841C-4B4804BDA5F1}"/>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11595378" cy="0"/>
          </a:xfrm>
          <a:prstGeom prst="straightConnector1">
            <a:avLst/>
          </a:prstGeom>
          <a:noFill/>
          <a:ln w="9525" cap="flat" cmpd="sng">
            <a:solidFill>
              <a:schemeClr val="tx1"/>
            </a:solidFill>
            <a:prstDash val="solid"/>
            <a:round/>
            <a:headEnd type="none" w="med" len="med"/>
            <a:tailEnd type="none" w="med" len="med"/>
          </a:ln>
        </p:spPr>
      </p:cxnSp>
      <p:sp>
        <p:nvSpPr>
          <p:cNvPr id="2" name="TextBox 1">
            <a:extLst>
              <a:ext uri="{FF2B5EF4-FFF2-40B4-BE49-F238E27FC236}">
                <a16:creationId xmlns:a16="http://schemas.microsoft.com/office/drawing/2014/main" id="{67DDF3B5-271C-E842-8BD4-37FBE882DED6}"/>
              </a:ext>
            </a:extLst>
          </p:cNvPr>
          <p:cNvSpPr txBox="1"/>
          <p:nvPr userDrawn="1"/>
        </p:nvSpPr>
        <p:spPr>
          <a:xfrm>
            <a:off x="218662" y="6510130"/>
            <a:ext cx="7008650" cy="184666"/>
          </a:xfrm>
          <a:prstGeom prst="rect">
            <a:avLst/>
          </a:prstGeom>
          <a:noFill/>
        </p:spPr>
        <p:txBody>
          <a:bodyPr wrap="non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8" name="Graphic 4">
            <a:extLst>
              <a:ext uri="{FF2B5EF4-FFF2-40B4-BE49-F238E27FC236}">
                <a16:creationId xmlns:a16="http://schemas.microsoft.com/office/drawing/2014/main" id="{C7FF00BF-99DC-4DC4-9BC9-93FBFEEF656A}"/>
              </a:ext>
            </a:extLst>
          </p:cNvPr>
          <p:cNvGrpSpPr/>
          <p:nvPr userDrawn="1"/>
        </p:nvGrpSpPr>
        <p:grpSpPr>
          <a:xfrm>
            <a:off x="9274008" y="678594"/>
            <a:ext cx="2330418" cy="520011"/>
            <a:chOff x="2497995" y="2687207"/>
            <a:chExt cx="5762625" cy="1285875"/>
          </a:xfrm>
        </p:grpSpPr>
        <p:sp>
          <p:nvSpPr>
            <p:cNvPr id="9" name="Freeform: Shape 8">
              <a:extLst>
                <a:ext uri="{FF2B5EF4-FFF2-40B4-BE49-F238E27FC236}">
                  <a16:creationId xmlns:a16="http://schemas.microsoft.com/office/drawing/2014/main" id="{CDA7B5EF-1BD8-4FE6-81FA-A98EA3F9F269}"/>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0A44760-69F4-4834-9C8C-9FE83AB510BC}"/>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3C2AB95-77E6-4BE7-B21B-40D83039E71C}"/>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DACDA203-7C93-4A34-8CB8-F5A9E371408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1448B987-2747-4792-B5EE-FB7AA2E86A38}"/>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715902735"/>
      </p:ext>
    </p:extLst>
  </p:cSld>
  <p:clrMapOvr>
    <a:overrideClrMapping bg1="dk1" tx1="lt1" bg2="dk2" tx2="lt2" accent1="accent1" accent2="accent2" accent3="accent3" accent4="accent4" accent5="accent5" accent6="accent6" hlink="hlink" folHlink="folHlink"/>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Ref idx="1001">
        <a:schemeClr val="bg2"/>
      </p:bgRef>
    </p:bg>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417C77C-8EB0-874B-BF1F-06257C9B268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6200000">
            <a:off x="556593" y="-556592"/>
            <a:ext cx="6857999" cy="7971184"/>
          </a:xfrm>
          <a:prstGeom prst="rect">
            <a:avLst/>
          </a:prstGeom>
        </p:spPr>
      </p:pic>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7971183" y="0"/>
            <a:ext cx="4220817"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8"/>
            <a:ext cx="6594591" cy="1951861"/>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7464150" cy="0"/>
          </a:xfrm>
          <a:prstGeom prst="straightConnector1">
            <a:avLst/>
          </a:prstGeom>
          <a:noFill/>
          <a:ln w="9525" cap="flat" cmpd="sng">
            <a:solidFill>
              <a:srgbClr val="00A7E1"/>
            </a:solidFill>
            <a:prstDash val="solid"/>
            <a:round/>
            <a:headEnd type="none" w="med" len="med"/>
            <a:tailEnd type="none" w="med" len="med"/>
          </a:ln>
        </p:spPr>
      </p:cxnSp>
      <p:sp>
        <p:nvSpPr>
          <p:cNvPr id="9" name="Text Placeholder 12">
            <a:extLst>
              <a:ext uri="{FF2B5EF4-FFF2-40B4-BE49-F238E27FC236}">
                <a16:creationId xmlns:a16="http://schemas.microsoft.com/office/drawing/2014/main" id="{D4298314-9A1E-4B44-BD05-3F2C8A004246}"/>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sp>
        <p:nvSpPr>
          <p:cNvPr id="13" name="TextBox 12">
            <a:extLst>
              <a:ext uri="{FF2B5EF4-FFF2-40B4-BE49-F238E27FC236}">
                <a16:creationId xmlns:a16="http://schemas.microsoft.com/office/drawing/2014/main" id="{5C0F2F98-52EA-9643-836B-BE43540FDE6D}"/>
              </a:ext>
            </a:extLst>
          </p:cNvPr>
          <p:cNvSpPr txBox="1"/>
          <p:nvPr userDrawn="1"/>
        </p:nvSpPr>
        <p:spPr>
          <a:xfrm>
            <a:off x="218662" y="6510129"/>
            <a:ext cx="4505738" cy="276999"/>
          </a:xfrm>
          <a:prstGeom prst="rect">
            <a:avLst/>
          </a:prstGeom>
          <a:noFill/>
        </p:spPr>
        <p:txBody>
          <a:bodyPr wrap="squar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2" name="Graphic 4">
            <a:extLst>
              <a:ext uri="{FF2B5EF4-FFF2-40B4-BE49-F238E27FC236}">
                <a16:creationId xmlns:a16="http://schemas.microsoft.com/office/drawing/2014/main" id="{1A4426D6-840F-45B6-8F81-878436BA1AF2}"/>
              </a:ext>
            </a:extLst>
          </p:cNvPr>
          <p:cNvGrpSpPr/>
          <p:nvPr userDrawn="1"/>
        </p:nvGrpSpPr>
        <p:grpSpPr>
          <a:xfrm>
            <a:off x="298311" y="5827455"/>
            <a:ext cx="1375944" cy="307029"/>
            <a:chOff x="2497995" y="2687207"/>
            <a:chExt cx="5762625" cy="1285875"/>
          </a:xfrm>
        </p:grpSpPr>
        <p:sp>
          <p:nvSpPr>
            <p:cNvPr id="14" name="Freeform: Shape 13">
              <a:extLst>
                <a:ext uri="{FF2B5EF4-FFF2-40B4-BE49-F238E27FC236}">
                  <a16:creationId xmlns:a16="http://schemas.microsoft.com/office/drawing/2014/main" id="{68BA5F65-96F7-494C-8A6C-549A172551A6}"/>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6D8BD1B-582B-49E4-BBD9-03717BC19DEA}"/>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31F1F32-3B22-43C2-A3B5-3CDC37DA4D07}"/>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4C1654BE-C159-4F69-A811-D377F2C1969A}"/>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E8DF507-D6EB-4DEA-B7AA-3740F4E1333C}"/>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278785937"/>
      </p:ext>
    </p:extLst>
  </p:cSld>
  <p:clrMapOvr>
    <a:overrideClrMapping bg1="dk1" tx1="lt1" bg2="dk2" tx2="lt2" accent1="accent1" accent2="accent2" accent3="accent3" accent4="accent4" accent5="accent5" accent6="accent6" hlink="hlink" folHlink="folHlink"/>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Title Slide">
    <p:bg>
      <p:bgRef idx="1001">
        <a:schemeClr val="bg2"/>
      </p:bgRef>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78D18096-9C58-DB48-B976-A06F36A29D27}"/>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6200000">
            <a:off x="-380998" y="380998"/>
            <a:ext cx="6857999" cy="6096001"/>
          </a:xfrm>
          <a:prstGeom prst="rect">
            <a:avLst/>
          </a:prstGeom>
        </p:spPr>
      </p:pic>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6096000" y="0"/>
            <a:ext cx="6096000"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572678"/>
            <a:ext cx="4696218" cy="2597899"/>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tx1"/>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3422389"/>
            <a:ext cx="4696217"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5675106" cy="0"/>
          </a:xfrm>
          <a:prstGeom prst="straightConnector1">
            <a:avLst/>
          </a:prstGeom>
          <a:noFill/>
          <a:ln w="9525" cap="flat" cmpd="sng">
            <a:solidFill>
              <a:srgbClr val="00A7E1"/>
            </a:solidFill>
            <a:prstDash val="solid"/>
            <a:round/>
            <a:headEnd type="none" w="med" len="med"/>
            <a:tailEnd type="none" w="med" len="med"/>
          </a:ln>
        </p:spPr>
      </p:cxnSp>
      <p:sp>
        <p:nvSpPr>
          <p:cNvPr id="11" name="TextBox 10">
            <a:extLst>
              <a:ext uri="{FF2B5EF4-FFF2-40B4-BE49-F238E27FC236}">
                <a16:creationId xmlns:a16="http://schemas.microsoft.com/office/drawing/2014/main" id="{2C743FC9-13BB-D047-855F-87FEBDFC689C}"/>
              </a:ext>
            </a:extLst>
          </p:cNvPr>
          <p:cNvSpPr txBox="1"/>
          <p:nvPr userDrawn="1"/>
        </p:nvSpPr>
        <p:spPr>
          <a:xfrm>
            <a:off x="218662" y="6510129"/>
            <a:ext cx="4495578" cy="276999"/>
          </a:xfrm>
          <a:prstGeom prst="rect">
            <a:avLst/>
          </a:prstGeom>
          <a:noFill/>
        </p:spPr>
        <p:txBody>
          <a:bodyPr wrap="square" rtlCol="0">
            <a:spAutoFit/>
          </a:bodyPr>
          <a:lstStyle/>
          <a:p>
            <a:r>
              <a:rPr lang="en-US" sz="600" b="0" i="0" u="none" strike="noStrike" kern="1200">
                <a:solidFill>
                  <a:schemeClr val="tx1"/>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4" name="Graphic 4">
            <a:extLst>
              <a:ext uri="{FF2B5EF4-FFF2-40B4-BE49-F238E27FC236}">
                <a16:creationId xmlns:a16="http://schemas.microsoft.com/office/drawing/2014/main" id="{9C060139-F205-4452-8C5A-510BDCFBAD76}"/>
              </a:ext>
            </a:extLst>
          </p:cNvPr>
          <p:cNvGrpSpPr/>
          <p:nvPr userDrawn="1"/>
        </p:nvGrpSpPr>
        <p:grpSpPr>
          <a:xfrm>
            <a:off x="298311" y="5827455"/>
            <a:ext cx="1375944" cy="307029"/>
            <a:chOff x="2497995" y="2687207"/>
            <a:chExt cx="5762625" cy="1285875"/>
          </a:xfrm>
        </p:grpSpPr>
        <p:sp>
          <p:nvSpPr>
            <p:cNvPr id="16" name="Freeform: Shape 15">
              <a:extLst>
                <a:ext uri="{FF2B5EF4-FFF2-40B4-BE49-F238E27FC236}">
                  <a16:creationId xmlns:a16="http://schemas.microsoft.com/office/drawing/2014/main" id="{CCE7E097-23FD-4C65-99E5-BEFD57F08A7A}"/>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1009C2C-E4F1-4761-BB49-7E210CF4AC1C}"/>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8F882910-73F3-4DE7-B4D6-53BBA8434F60}"/>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tx1"/>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D7EDDEF-DDE4-4AE1-9C47-F171D84F4E61}"/>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tx1"/>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AF701F7-3CB5-4A04-84C5-20BEF24BC1E3}"/>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tx1"/>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238599684"/>
      </p:ext>
    </p:extLst>
  </p:cSld>
  <p:clrMapOvr>
    <a:overrideClrMapping bg1="dk1" tx1="lt1" bg2="dk2" tx2="lt2" accent1="accent1" accent2="accent2" accent3="accent3" accent4="accent4" accent5="accent5" accent6="accent6" hlink="hlink" folHlink="folHlink"/>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tx2"/>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9"/>
            <a:ext cx="7256235" cy="2010266"/>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11595378" cy="0"/>
          </a:xfrm>
          <a:prstGeom prst="straightConnector1">
            <a:avLst/>
          </a:prstGeom>
          <a:noFill/>
          <a:ln w="9525" cap="flat" cmpd="sng">
            <a:solidFill>
              <a:srgbClr val="00A7E1"/>
            </a:solidFill>
            <a:prstDash val="solid"/>
            <a:round/>
            <a:headEnd type="none" w="med" len="med"/>
            <a:tailEnd type="none" w="med" len="med"/>
          </a:ln>
        </p:spPr>
      </p:cxnSp>
      <p:sp>
        <p:nvSpPr>
          <p:cNvPr id="9" name="TextBox 8">
            <a:extLst>
              <a:ext uri="{FF2B5EF4-FFF2-40B4-BE49-F238E27FC236}">
                <a16:creationId xmlns:a16="http://schemas.microsoft.com/office/drawing/2014/main" id="{FDC529F5-347D-0C46-B6C0-390ABAD9F4F1}"/>
              </a:ext>
            </a:extLst>
          </p:cNvPr>
          <p:cNvSpPr txBox="1"/>
          <p:nvPr userDrawn="1"/>
        </p:nvSpPr>
        <p:spPr>
          <a:xfrm>
            <a:off x="218661" y="6510130"/>
            <a:ext cx="11675027" cy="184666"/>
          </a:xfrm>
          <a:prstGeom prst="rect">
            <a:avLst/>
          </a:prstGeom>
          <a:noFill/>
        </p:spPr>
        <p:txBody>
          <a:bodyPr wrap="square" rtlCol="0">
            <a:sp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7" name="Graphic 4">
            <a:extLst>
              <a:ext uri="{FF2B5EF4-FFF2-40B4-BE49-F238E27FC236}">
                <a16:creationId xmlns:a16="http://schemas.microsoft.com/office/drawing/2014/main" id="{C0605359-DE4D-40AA-ACC4-F7EAAB94234D}"/>
              </a:ext>
            </a:extLst>
          </p:cNvPr>
          <p:cNvGrpSpPr/>
          <p:nvPr userDrawn="1"/>
        </p:nvGrpSpPr>
        <p:grpSpPr>
          <a:xfrm>
            <a:off x="9274008" y="678594"/>
            <a:ext cx="2330418" cy="520011"/>
            <a:chOff x="2497995" y="2687207"/>
            <a:chExt cx="5762625" cy="1285875"/>
          </a:xfrm>
        </p:grpSpPr>
        <p:sp>
          <p:nvSpPr>
            <p:cNvPr id="10" name="Freeform: Shape 9">
              <a:extLst>
                <a:ext uri="{FF2B5EF4-FFF2-40B4-BE49-F238E27FC236}">
                  <a16:creationId xmlns:a16="http://schemas.microsoft.com/office/drawing/2014/main" id="{2C7817BC-D723-4B87-83E3-01F618438BFB}"/>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5FBEEF9-ED02-4BFB-850F-A7DF7D3F0993}"/>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DE6723BD-EF3A-4126-BA62-F2E96A477C29}"/>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rgbClr val="002060"/>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456BCC60-8527-4707-8B05-9C1771AE65AE}"/>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rgbClr val="002060"/>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3AC27E1-5AF9-4DF1-9B59-C5B1797B5D16}"/>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rgbClr val="002060"/>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8319272"/>
      </p:ext>
    </p:extLst>
  </p:cSld>
  <p:clrMapOvr>
    <a:overrideClrMapping bg1="dk1" tx1="lt1" bg2="dk2" tx2="lt2" accent1="accent1" accent2="accent2" accent3="accent3" accent4="accent4" accent5="accent5" accent6="accent6" hlink="hlink" folHlink="folHlink"/>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tx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6096000" y="0"/>
            <a:ext cx="6096000"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400" y="572678"/>
            <a:ext cx="4696218" cy="2597899"/>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sp>
        <p:nvSpPr>
          <p:cNvPr id="13" name="Text Placeholder 12">
            <a:extLst>
              <a:ext uri="{FF2B5EF4-FFF2-40B4-BE49-F238E27FC236}">
                <a16:creationId xmlns:a16="http://schemas.microsoft.com/office/drawing/2014/main" id="{03ECFC8D-C791-B04C-A555-72884AC23CF8}"/>
              </a:ext>
            </a:extLst>
          </p:cNvPr>
          <p:cNvSpPr>
            <a:spLocks noGrp="1"/>
          </p:cNvSpPr>
          <p:nvPr>
            <p:ph type="body" sz="quarter" idx="12" hasCustomPrompt="1"/>
          </p:nvPr>
        </p:nvSpPr>
        <p:spPr>
          <a:xfrm>
            <a:off x="591401" y="3422389"/>
            <a:ext cx="4696217"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5675106" cy="0"/>
          </a:xfrm>
          <a:prstGeom prst="straightConnector1">
            <a:avLst/>
          </a:prstGeom>
          <a:noFill/>
          <a:ln w="9525" cap="flat" cmpd="sng">
            <a:solidFill>
              <a:srgbClr val="00A7E1"/>
            </a:solidFill>
            <a:prstDash val="solid"/>
            <a:round/>
            <a:headEnd type="none" w="med" len="med"/>
            <a:tailEnd type="none" w="med" len="med"/>
          </a:ln>
        </p:spPr>
      </p:cxnSp>
      <p:sp>
        <p:nvSpPr>
          <p:cNvPr id="8" name="TextBox 7">
            <a:extLst>
              <a:ext uri="{FF2B5EF4-FFF2-40B4-BE49-F238E27FC236}">
                <a16:creationId xmlns:a16="http://schemas.microsoft.com/office/drawing/2014/main" id="{201B0BA7-02D4-184F-9122-36E85877924B}"/>
              </a:ext>
            </a:extLst>
          </p:cNvPr>
          <p:cNvSpPr txBox="1"/>
          <p:nvPr userDrawn="1"/>
        </p:nvSpPr>
        <p:spPr>
          <a:xfrm>
            <a:off x="218662" y="6510129"/>
            <a:ext cx="5675106" cy="276999"/>
          </a:xfrm>
          <a:prstGeom prst="rect">
            <a:avLst/>
          </a:prstGeom>
          <a:noFill/>
        </p:spPr>
        <p:txBody>
          <a:bodyPr wrap="square" rtlCol="0">
            <a:sp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9" name="Graphic 4">
            <a:extLst>
              <a:ext uri="{FF2B5EF4-FFF2-40B4-BE49-F238E27FC236}">
                <a16:creationId xmlns:a16="http://schemas.microsoft.com/office/drawing/2014/main" id="{D781A195-7994-4D09-936D-F8FAAF565D7E}"/>
              </a:ext>
            </a:extLst>
          </p:cNvPr>
          <p:cNvGrpSpPr/>
          <p:nvPr userDrawn="1"/>
        </p:nvGrpSpPr>
        <p:grpSpPr>
          <a:xfrm>
            <a:off x="298311" y="5827455"/>
            <a:ext cx="1375944" cy="307029"/>
            <a:chOff x="2497995" y="2687207"/>
            <a:chExt cx="5762625" cy="1285875"/>
          </a:xfrm>
        </p:grpSpPr>
        <p:sp>
          <p:nvSpPr>
            <p:cNvPr id="12" name="Freeform: Shape 11">
              <a:extLst>
                <a:ext uri="{FF2B5EF4-FFF2-40B4-BE49-F238E27FC236}">
                  <a16:creationId xmlns:a16="http://schemas.microsoft.com/office/drawing/2014/main" id="{18D796DD-7A83-49B1-94BC-337AACFB134A}"/>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1A1198B-9088-4D79-8402-E3EA1D03C416}"/>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CF8D276-8249-4287-983C-3D0136D63DE3}"/>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bg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3A44B308-1376-41A4-804F-C81057C6CE66}"/>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bg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93D8C2A-7E43-48CA-9421-20427D167EE8}"/>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bg2"/>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43078583"/>
      </p:ext>
    </p:extLst>
  </p:cSld>
  <p:clrMapOvr>
    <a:overrideClrMapping bg1="dk1" tx1="lt1" bg2="dk2" tx2="lt2" accent1="accent1" accent2="accent2" accent3="accent3" accent4="accent4" accent5="accent5" accent6="accent6" hlink="hlink" folHlink="folHlink"/>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tx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E114E41-DA55-BB47-8599-0093FC827A13}"/>
              </a:ext>
            </a:extLst>
          </p:cNvPr>
          <p:cNvSpPr>
            <a:spLocks noGrp="1"/>
          </p:cNvSpPr>
          <p:nvPr>
            <p:ph type="pic" sz="quarter" idx="13"/>
          </p:nvPr>
        </p:nvSpPr>
        <p:spPr>
          <a:xfrm>
            <a:off x="7971183" y="0"/>
            <a:ext cx="4220817" cy="6858000"/>
          </a:xfrm>
          <a:prstGeom prst="rect">
            <a:avLst/>
          </a:prstGeom>
        </p:spPr>
        <p:txBody>
          <a:bodyPr/>
          <a:lstStyle/>
          <a:p>
            <a:r>
              <a:rPr lang="en-US"/>
              <a:t>Click icon to add picture</a:t>
            </a:r>
          </a:p>
        </p:txBody>
      </p:sp>
      <p:sp>
        <p:nvSpPr>
          <p:cNvPr id="5" name="Text Placeholder 4">
            <a:extLst>
              <a:ext uri="{FF2B5EF4-FFF2-40B4-BE49-F238E27FC236}">
                <a16:creationId xmlns:a16="http://schemas.microsoft.com/office/drawing/2014/main" id="{1FE9D7C2-32AC-D84D-B06D-F8BE3550E3A1}"/>
              </a:ext>
            </a:extLst>
          </p:cNvPr>
          <p:cNvSpPr>
            <a:spLocks noGrp="1"/>
          </p:cNvSpPr>
          <p:nvPr>
            <p:ph type="body" sz="quarter" idx="10" hasCustomPrompt="1"/>
          </p:nvPr>
        </p:nvSpPr>
        <p:spPr>
          <a:xfrm>
            <a:off x="591399" y="572678"/>
            <a:ext cx="6594591" cy="1951861"/>
          </a:xfrm>
          <a:prstGeom prst="rect">
            <a:avLst/>
          </a:prstGeom>
        </p:spPr>
        <p:txBody>
          <a:bodyPr/>
          <a:lstStyle>
            <a:lvl1pPr marL="0" marR="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sz="4400" b="1">
                <a:solidFill>
                  <a:schemeClr val="bg2"/>
                </a:solidFill>
                <a:latin typeface="Ubuntu" panose="020B0504030602030204" pitchFamily="34" charset="0"/>
              </a:defRPr>
            </a:lvl1pPr>
          </a:lstStyle>
          <a:p>
            <a:pPr marL="0" marR="0" lvl="0" indent="0" algn="l" defTabSz="914400" rtl="0" eaLnBrk="1" fontAlgn="auto" latinLnBrk="0" hangingPunct="1">
              <a:lnSpc>
                <a:spcPct val="90000"/>
              </a:lnSpc>
              <a:spcBef>
                <a:spcPts val="1000"/>
              </a:spcBef>
              <a:spcAft>
                <a:spcPct val="0"/>
              </a:spcAft>
              <a:buClrTx/>
              <a:buSzTx/>
              <a:buFont typeface="Arial" panose="020B0604020202020204" pitchFamily="34" charset="0"/>
              <a:buNone/>
              <a:defRPr/>
            </a:pPr>
            <a:r>
              <a:rPr lang="en-GB"/>
              <a:t>Presentation title goes here Presentation title goes here</a:t>
            </a:r>
          </a:p>
        </p:txBody>
      </p:sp>
      <p:cxnSp>
        <p:nvCxnSpPr>
          <p:cNvPr id="15" name="Google Shape;65;p14">
            <a:extLst>
              <a:ext uri="{FF2B5EF4-FFF2-40B4-BE49-F238E27FC236}">
                <a16:creationId xmlns:a16="http://schemas.microsoft.com/office/drawing/2014/main" id="{BC024A99-97CC-2C49-97DB-5BE55D077DFE}"/>
              </a:ext>
            </a:extLst>
          </p:cNvPr>
          <p:cNvCxnSpPr/>
          <p:nvPr userDrawn="1"/>
        </p:nvCxnSpPr>
        <p:spPr>
          <a:xfrm>
            <a:off x="298311" y="6407566"/>
            <a:ext cx="7464150" cy="0"/>
          </a:xfrm>
          <a:prstGeom prst="straightConnector1">
            <a:avLst/>
          </a:prstGeom>
          <a:noFill/>
          <a:ln w="9525" cap="flat" cmpd="sng">
            <a:solidFill>
              <a:srgbClr val="00A7E1"/>
            </a:solidFill>
            <a:prstDash val="solid"/>
            <a:round/>
            <a:headEnd type="none" w="med" len="med"/>
            <a:tailEnd type="none" w="med" len="med"/>
          </a:ln>
        </p:spPr>
      </p:cxnSp>
      <p:sp>
        <p:nvSpPr>
          <p:cNvPr id="9" name="Text Placeholder 12">
            <a:extLst>
              <a:ext uri="{FF2B5EF4-FFF2-40B4-BE49-F238E27FC236}">
                <a16:creationId xmlns:a16="http://schemas.microsoft.com/office/drawing/2014/main" id="{D4298314-9A1E-4B44-BD05-3F2C8A004246}"/>
              </a:ext>
            </a:extLst>
          </p:cNvPr>
          <p:cNvSpPr>
            <a:spLocks noGrp="1"/>
          </p:cNvSpPr>
          <p:nvPr>
            <p:ph type="body" sz="quarter" idx="12" hasCustomPrompt="1"/>
          </p:nvPr>
        </p:nvSpPr>
        <p:spPr>
          <a:xfrm>
            <a:off x="591401" y="2865798"/>
            <a:ext cx="6686092" cy="1150021"/>
          </a:xfrm>
          <a:prstGeom prst="rect">
            <a:avLst/>
          </a:prstGeom>
        </p:spPr>
        <p:txBody>
          <a:bodyPr/>
          <a:lstStyle>
            <a:lvl1pPr marL="0" indent="0">
              <a:buNone/>
              <a:defRPr sz="2000">
                <a:solidFill>
                  <a:schemeClr val="accent1"/>
                </a:solidFill>
                <a:latin typeface="Ubuntu" panose="020B0504030602030204" pitchFamily="34" charset="0"/>
              </a:defRPr>
            </a:lvl1pPr>
          </a:lstStyle>
          <a:p>
            <a:pPr lvl="0"/>
            <a:r>
              <a:rPr lang="en-GB"/>
              <a:t>Date time version number</a:t>
            </a:r>
            <a:endParaRPr lang="en-US"/>
          </a:p>
        </p:txBody>
      </p:sp>
      <p:sp>
        <p:nvSpPr>
          <p:cNvPr id="8" name="TextBox 7">
            <a:extLst>
              <a:ext uri="{FF2B5EF4-FFF2-40B4-BE49-F238E27FC236}">
                <a16:creationId xmlns:a16="http://schemas.microsoft.com/office/drawing/2014/main" id="{35935E3B-B8A1-7849-911E-014BE2C9DF25}"/>
              </a:ext>
            </a:extLst>
          </p:cNvPr>
          <p:cNvSpPr txBox="1"/>
          <p:nvPr userDrawn="1"/>
        </p:nvSpPr>
        <p:spPr>
          <a:xfrm>
            <a:off x="218662" y="6510129"/>
            <a:ext cx="7645178" cy="184666"/>
          </a:xfrm>
          <a:prstGeom prst="rect">
            <a:avLst/>
          </a:prstGeom>
          <a:noFill/>
        </p:spPr>
        <p:txBody>
          <a:bodyPr wrap="square" rtlCol="0">
            <a:spAutoFit/>
          </a:bodyPr>
          <a:lstStyle/>
          <a:p>
            <a:r>
              <a:rPr lang="en-US" sz="600" b="0" i="0" u="none" strike="noStrike" kern="1200">
                <a:solidFill>
                  <a:schemeClr val="bg2"/>
                </a:solidFill>
                <a:effectLst/>
                <a:latin typeface="Ubuntu" panose="020B0504030602030204" pitchFamily="34" charset="0"/>
                <a:ea typeface="+mn-ea"/>
                <a:cs typeface="+mn-cs"/>
              </a:rPr>
              <a:t>© NCS Pte Ltd 2021. All Rights Reserved. The content of this presentation is proprietary and confidential information of NCS. It is not intended to be distributed without the written consent of NCS.</a:t>
            </a:r>
          </a:p>
        </p:txBody>
      </p:sp>
      <p:grpSp>
        <p:nvGrpSpPr>
          <p:cNvPr id="11" name="Graphic 4">
            <a:extLst>
              <a:ext uri="{FF2B5EF4-FFF2-40B4-BE49-F238E27FC236}">
                <a16:creationId xmlns:a16="http://schemas.microsoft.com/office/drawing/2014/main" id="{1933F728-2694-4C8D-8A4A-20A42F02F634}"/>
              </a:ext>
            </a:extLst>
          </p:cNvPr>
          <p:cNvGrpSpPr/>
          <p:nvPr userDrawn="1"/>
        </p:nvGrpSpPr>
        <p:grpSpPr>
          <a:xfrm>
            <a:off x="298311" y="5827455"/>
            <a:ext cx="1375944" cy="307029"/>
            <a:chOff x="2497995" y="2687207"/>
            <a:chExt cx="5762625" cy="1285875"/>
          </a:xfrm>
        </p:grpSpPr>
        <p:sp>
          <p:nvSpPr>
            <p:cNvPr id="13" name="Freeform: Shape 12">
              <a:extLst>
                <a:ext uri="{FF2B5EF4-FFF2-40B4-BE49-F238E27FC236}">
                  <a16:creationId xmlns:a16="http://schemas.microsoft.com/office/drawing/2014/main" id="{43BDC86F-18E3-4EA9-9BE4-6371B199D422}"/>
                </a:ext>
              </a:extLst>
            </p:cNvPr>
            <p:cNvSpPr/>
            <p:nvPr/>
          </p:nvSpPr>
          <p:spPr>
            <a:xfrm>
              <a:off x="6115578" y="2688030"/>
              <a:ext cx="1028700" cy="1266825"/>
            </a:xfrm>
            <a:custGeom>
              <a:avLst/>
              <a:gdLst>
                <a:gd name="connsiteX0" fmla="*/ 838403 w 1028700"/>
                <a:gd name="connsiteY0" fmla="*/ 25466 h 1266825"/>
                <a:gd name="connsiteX1" fmla="*/ 14871 w 1028700"/>
                <a:gd name="connsiteY1" fmla="*/ 1201613 h 1266825"/>
                <a:gd name="connsiteX2" fmla="*/ 25531 w 1028700"/>
                <a:gd name="connsiteY2" fmla="*/ 1261422 h 1266825"/>
                <a:gd name="connsiteX3" fmla="*/ 50113 w 1028700"/>
                <a:gd name="connsiteY3" fmla="*/ 1269146 h 1266825"/>
                <a:gd name="connsiteX4" fmla="*/ 379964 w 1028700"/>
                <a:gd name="connsiteY4" fmla="*/ 1269146 h 1266825"/>
                <a:gd name="connsiteX5" fmla="*/ 430447 w 1028700"/>
                <a:gd name="connsiteY5" fmla="*/ 1242857 h 1266825"/>
                <a:gd name="connsiteX6" fmla="*/ 1019568 w 1028700"/>
                <a:gd name="connsiteY6" fmla="*/ 401609 h 1266825"/>
                <a:gd name="connsiteX7" fmla="*/ 1026997 w 1028700"/>
                <a:gd name="connsiteY7" fmla="*/ 345125 h 1266825"/>
                <a:gd name="connsiteX8" fmla="*/ 913936 w 1028700"/>
                <a:gd name="connsiteY8" fmla="*/ 35372 h 1266825"/>
                <a:gd name="connsiteX9" fmla="*/ 858846 w 1028700"/>
                <a:gd name="connsiteY9" fmla="*/ 9764 h 1266825"/>
                <a:gd name="connsiteX10" fmla="*/ 838403 w 1028700"/>
                <a:gd name="connsiteY10" fmla="*/ 25466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838403" y="25466"/>
                  </a:moveTo>
                  <a:lnTo>
                    <a:pt x="14871" y="1201613"/>
                  </a:lnTo>
                  <a:cubicBezTo>
                    <a:pt x="1299" y="1221073"/>
                    <a:pt x="6071" y="1247850"/>
                    <a:pt x="25531" y="1261422"/>
                  </a:cubicBezTo>
                  <a:cubicBezTo>
                    <a:pt x="32742" y="1266452"/>
                    <a:pt x="41322" y="1269147"/>
                    <a:pt x="50113" y="1269146"/>
                  </a:cubicBezTo>
                  <a:lnTo>
                    <a:pt x="379964" y="1269146"/>
                  </a:lnTo>
                  <a:cubicBezTo>
                    <a:pt x="400077" y="1269160"/>
                    <a:pt x="418927" y="1259344"/>
                    <a:pt x="430447" y="1242857"/>
                  </a:cubicBezTo>
                  <a:lnTo>
                    <a:pt x="1019568" y="401609"/>
                  </a:lnTo>
                  <a:cubicBezTo>
                    <a:pt x="1031090" y="385112"/>
                    <a:pt x="1033861" y="364040"/>
                    <a:pt x="1026997" y="345125"/>
                  </a:cubicBezTo>
                  <a:lnTo>
                    <a:pt x="913936" y="35372"/>
                  </a:lnTo>
                  <a:cubicBezTo>
                    <a:pt x="905795" y="13088"/>
                    <a:pt x="881130" y="1623"/>
                    <a:pt x="858846" y="9764"/>
                  </a:cubicBezTo>
                  <a:cubicBezTo>
                    <a:pt x="850584" y="12782"/>
                    <a:pt x="843449" y="18263"/>
                    <a:pt x="838403" y="25466"/>
                  </a:cubicBezTo>
                  <a:close/>
                </a:path>
              </a:pathLst>
            </a:custGeom>
            <a:solidFill>
              <a:srgbClr val="00A7E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19F12E5F-FC5E-4B7B-BAB6-B1CEF3F5A08B}"/>
                </a:ext>
              </a:extLst>
            </p:cNvPr>
            <p:cNvSpPr/>
            <p:nvPr/>
          </p:nvSpPr>
          <p:spPr>
            <a:xfrm>
              <a:off x="7231355" y="2687969"/>
              <a:ext cx="1028700" cy="1266825"/>
            </a:xfrm>
            <a:custGeom>
              <a:avLst/>
              <a:gdLst>
                <a:gd name="connsiteX0" fmla="*/ 987831 w 1028700"/>
                <a:gd name="connsiteY0" fmla="*/ 7144 h 1266825"/>
                <a:gd name="connsiteX1" fmla="*/ 657790 w 1028700"/>
                <a:gd name="connsiteY1" fmla="*/ 7144 h 1266825"/>
                <a:gd name="connsiteX2" fmla="*/ 607307 w 1028700"/>
                <a:gd name="connsiteY2" fmla="*/ 33433 h 1266825"/>
                <a:gd name="connsiteX3" fmla="*/ 18281 w 1028700"/>
                <a:gd name="connsiteY3" fmla="*/ 874776 h 1266825"/>
                <a:gd name="connsiteX4" fmla="*/ 10851 w 1028700"/>
                <a:gd name="connsiteY4" fmla="*/ 931164 h 1266825"/>
                <a:gd name="connsiteX5" fmla="*/ 123628 w 1028700"/>
                <a:gd name="connsiteY5" fmla="*/ 1240917 h 1266825"/>
                <a:gd name="connsiteX6" fmla="*/ 178875 w 1028700"/>
                <a:gd name="connsiteY6" fmla="*/ 1266184 h 1266825"/>
                <a:gd name="connsiteX7" fmla="*/ 199161 w 1028700"/>
                <a:gd name="connsiteY7" fmla="*/ 1250442 h 1266825"/>
                <a:gd name="connsiteX8" fmla="*/ 1022978 w 1028700"/>
                <a:gd name="connsiteY8" fmla="*/ 74771 h 1266825"/>
                <a:gd name="connsiteX9" fmla="*/ 1012480 w 1028700"/>
                <a:gd name="connsiteY9" fmla="*/ 14934 h 1266825"/>
                <a:gd name="connsiteX10" fmla="*/ 987831 w 1028700"/>
                <a:gd name="connsiteY10" fmla="*/ 7144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8700" h="1266825">
                  <a:moveTo>
                    <a:pt x="987831" y="7144"/>
                  </a:moveTo>
                  <a:lnTo>
                    <a:pt x="657790" y="7144"/>
                  </a:lnTo>
                  <a:cubicBezTo>
                    <a:pt x="637681" y="7146"/>
                    <a:pt x="618838" y="16958"/>
                    <a:pt x="607307" y="33433"/>
                  </a:cubicBezTo>
                  <a:lnTo>
                    <a:pt x="18281" y="874776"/>
                  </a:lnTo>
                  <a:cubicBezTo>
                    <a:pt x="6760" y="891237"/>
                    <a:pt x="3988" y="912281"/>
                    <a:pt x="10851" y="931164"/>
                  </a:cubicBezTo>
                  <a:lnTo>
                    <a:pt x="123628" y="1240917"/>
                  </a:lnTo>
                  <a:cubicBezTo>
                    <a:pt x="131907" y="1263151"/>
                    <a:pt x="156642" y="1274463"/>
                    <a:pt x="178875" y="1266184"/>
                  </a:cubicBezTo>
                  <a:cubicBezTo>
                    <a:pt x="187084" y="1263128"/>
                    <a:pt x="194162" y="1257635"/>
                    <a:pt x="199161" y="1250442"/>
                  </a:cubicBezTo>
                  <a:lnTo>
                    <a:pt x="1022978" y="74771"/>
                  </a:lnTo>
                  <a:cubicBezTo>
                    <a:pt x="1036603" y="55349"/>
                    <a:pt x="1031903" y="28558"/>
                    <a:pt x="1012480" y="14934"/>
                  </a:cubicBezTo>
                  <a:cubicBezTo>
                    <a:pt x="1005259" y="9868"/>
                    <a:pt x="996652" y="7148"/>
                    <a:pt x="987831" y="7144"/>
                  </a:cubicBezTo>
                  <a:close/>
                </a:path>
              </a:pathLst>
            </a:custGeom>
            <a:solidFill>
              <a:srgbClr val="00A7E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1AA20F8B-C3C9-4D4A-B994-F1D7CB9D7D62}"/>
                </a:ext>
              </a:extLst>
            </p:cNvPr>
            <p:cNvSpPr/>
            <p:nvPr/>
          </p:nvSpPr>
          <p:spPr>
            <a:xfrm>
              <a:off x="2490851" y="2690776"/>
              <a:ext cx="1114425" cy="1266825"/>
            </a:xfrm>
            <a:custGeom>
              <a:avLst/>
              <a:gdLst>
                <a:gd name="connsiteX0" fmla="*/ 522161 w 1114425"/>
                <a:gd name="connsiteY0" fmla="*/ 8052 h 1266825"/>
                <a:gd name="connsiteX1" fmla="*/ 1111187 w 1114425"/>
                <a:gd name="connsiteY1" fmla="*/ 590315 h 1266825"/>
                <a:gd name="connsiteX2" fmla="*/ 1111187 w 1114425"/>
                <a:gd name="connsiteY2" fmla="*/ 1266590 h 1266825"/>
                <a:gd name="connsiteX3" fmla="*/ 777812 w 1114425"/>
                <a:gd name="connsiteY3" fmla="*/ 1266590 h 1266825"/>
                <a:gd name="connsiteX4" fmla="*/ 777812 w 1114425"/>
                <a:gd name="connsiteY4" fmla="*/ 634606 h 1266825"/>
                <a:gd name="connsiteX5" fmla="*/ 475012 w 1114425"/>
                <a:gd name="connsiteY5" fmla="*/ 310756 h 1266825"/>
                <a:gd name="connsiteX6" fmla="*/ 343757 w 1114425"/>
                <a:gd name="connsiteY6" fmla="*/ 310756 h 1266825"/>
                <a:gd name="connsiteX7" fmla="*/ 343757 w 1114425"/>
                <a:gd name="connsiteY7" fmla="*/ 1266876 h 1266825"/>
                <a:gd name="connsiteX8" fmla="*/ 7144 w 1114425"/>
                <a:gd name="connsiteY8" fmla="*/ 1266876 h 1266825"/>
                <a:gd name="connsiteX9" fmla="*/ 7144 w 1114425"/>
                <a:gd name="connsiteY9" fmla="*/ 8052 h 126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425" h="1266825">
                  <a:moveTo>
                    <a:pt x="522161" y="8052"/>
                  </a:moveTo>
                  <a:cubicBezTo>
                    <a:pt x="905828" y="-8807"/>
                    <a:pt x="1127951" y="209982"/>
                    <a:pt x="1111187" y="590315"/>
                  </a:cubicBezTo>
                  <a:lnTo>
                    <a:pt x="1111187" y="1266590"/>
                  </a:lnTo>
                  <a:lnTo>
                    <a:pt x="777812" y="1266590"/>
                  </a:lnTo>
                  <a:lnTo>
                    <a:pt x="777812" y="634606"/>
                  </a:lnTo>
                  <a:cubicBezTo>
                    <a:pt x="781336" y="391719"/>
                    <a:pt x="707231" y="310756"/>
                    <a:pt x="475012" y="310756"/>
                  </a:cubicBezTo>
                  <a:lnTo>
                    <a:pt x="343757" y="310756"/>
                  </a:lnTo>
                  <a:lnTo>
                    <a:pt x="343757" y="1266876"/>
                  </a:lnTo>
                  <a:lnTo>
                    <a:pt x="7144" y="1266876"/>
                  </a:lnTo>
                  <a:lnTo>
                    <a:pt x="7144" y="8052"/>
                  </a:lnTo>
                  <a:close/>
                </a:path>
              </a:pathLst>
            </a:custGeom>
            <a:solidFill>
              <a:schemeClr val="bg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A45968A8-5C86-4EC0-81E8-EA3966571BD8}"/>
                </a:ext>
              </a:extLst>
            </p:cNvPr>
            <p:cNvSpPr/>
            <p:nvPr/>
          </p:nvSpPr>
          <p:spPr>
            <a:xfrm>
              <a:off x="5056219" y="2680063"/>
              <a:ext cx="838200" cy="1295400"/>
            </a:xfrm>
            <a:custGeom>
              <a:avLst/>
              <a:gdLst>
                <a:gd name="connsiteX0" fmla="*/ 543306 w 838200"/>
                <a:gd name="connsiteY0" fmla="*/ 524066 h 1295400"/>
                <a:gd name="connsiteX1" fmla="*/ 457010 w 838200"/>
                <a:gd name="connsiteY1" fmla="*/ 496538 h 1295400"/>
                <a:gd name="connsiteX2" fmla="*/ 322993 w 838200"/>
                <a:gd name="connsiteY2" fmla="*/ 378524 h 1295400"/>
                <a:gd name="connsiteX3" fmla="*/ 450056 w 838200"/>
                <a:gd name="connsiteY3" fmla="*/ 276511 h 1295400"/>
                <a:gd name="connsiteX4" fmla="*/ 621982 w 838200"/>
                <a:gd name="connsiteY4" fmla="*/ 308324 h 1295400"/>
                <a:gd name="connsiteX5" fmla="*/ 774383 w 838200"/>
                <a:gd name="connsiteY5" fmla="*/ 90869 h 1295400"/>
                <a:gd name="connsiteX6" fmla="*/ 441008 w 838200"/>
                <a:gd name="connsiteY6" fmla="*/ 7144 h 1295400"/>
                <a:gd name="connsiteX7" fmla="*/ 26289 w 838200"/>
                <a:gd name="connsiteY7" fmla="*/ 389001 h 1295400"/>
                <a:gd name="connsiteX8" fmla="*/ 303276 w 838200"/>
                <a:gd name="connsiteY8" fmla="*/ 751523 h 1295400"/>
                <a:gd name="connsiteX9" fmla="*/ 510635 w 838200"/>
                <a:gd name="connsiteY9" fmla="*/ 906018 h 1295400"/>
                <a:gd name="connsiteX10" fmla="*/ 423101 w 838200"/>
                <a:gd name="connsiteY10" fmla="*/ 1003840 h 1295400"/>
                <a:gd name="connsiteX11" fmla="*/ 169069 w 838200"/>
                <a:gd name="connsiteY11" fmla="*/ 961168 h 1295400"/>
                <a:gd name="connsiteX12" fmla="*/ 7144 w 838200"/>
                <a:gd name="connsiteY12" fmla="*/ 1191673 h 1295400"/>
                <a:gd name="connsiteX13" fmla="*/ 325279 w 838200"/>
                <a:gd name="connsiteY13" fmla="*/ 1294924 h 1295400"/>
                <a:gd name="connsiteX14" fmla="*/ 838676 w 838200"/>
                <a:gd name="connsiteY14" fmla="*/ 894874 h 1295400"/>
                <a:gd name="connsiteX15" fmla="*/ 543306 w 838200"/>
                <a:gd name="connsiteY15" fmla="*/ 524066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200" h="1295400">
                  <a:moveTo>
                    <a:pt x="543306" y="524066"/>
                  </a:moveTo>
                  <a:lnTo>
                    <a:pt x="457010" y="496538"/>
                  </a:lnTo>
                  <a:cubicBezTo>
                    <a:pt x="405479" y="480346"/>
                    <a:pt x="322993" y="453962"/>
                    <a:pt x="322993" y="378524"/>
                  </a:cubicBezTo>
                  <a:cubicBezTo>
                    <a:pt x="322993" y="327660"/>
                    <a:pt x="358997" y="287274"/>
                    <a:pt x="450056" y="276511"/>
                  </a:cubicBezTo>
                  <a:cubicBezTo>
                    <a:pt x="509107" y="272851"/>
                    <a:pt x="568151" y="283777"/>
                    <a:pt x="621982" y="308324"/>
                  </a:cubicBezTo>
                  <a:lnTo>
                    <a:pt x="774383" y="90869"/>
                  </a:lnTo>
                  <a:cubicBezTo>
                    <a:pt x="771049" y="88773"/>
                    <a:pt x="651701" y="7144"/>
                    <a:pt x="441008" y="7144"/>
                  </a:cubicBezTo>
                  <a:cubicBezTo>
                    <a:pt x="169545" y="7144"/>
                    <a:pt x="26289" y="213836"/>
                    <a:pt x="26289" y="389001"/>
                  </a:cubicBezTo>
                  <a:cubicBezTo>
                    <a:pt x="26289" y="552926"/>
                    <a:pt x="109061" y="685800"/>
                    <a:pt x="303276" y="751523"/>
                  </a:cubicBezTo>
                  <a:cubicBezTo>
                    <a:pt x="450152" y="801243"/>
                    <a:pt x="510635" y="843153"/>
                    <a:pt x="510635" y="906018"/>
                  </a:cubicBezTo>
                  <a:cubicBezTo>
                    <a:pt x="510635" y="950024"/>
                    <a:pt x="482060" y="984313"/>
                    <a:pt x="423101" y="1003840"/>
                  </a:cubicBezTo>
                  <a:cubicBezTo>
                    <a:pt x="322707" y="1027652"/>
                    <a:pt x="223076" y="985838"/>
                    <a:pt x="169069" y="961168"/>
                  </a:cubicBezTo>
                  <a:lnTo>
                    <a:pt x="7144" y="1191673"/>
                  </a:lnTo>
                  <a:cubicBezTo>
                    <a:pt x="16002" y="1199007"/>
                    <a:pt x="140018" y="1281208"/>
                    <a:pt x="325279" y="1294924"/>
                  </a:cubicBezTo>
                  <a:cubicBezTo>
                    <a:pt x="562833" y="1312450"/>
                    <a:pt x="838676" y="1204722"/>
                    <a:pt x="838676" y="894874"/>
                  </a:cubicBezTo>
                  <a:cubicBezTo>
                    <a:pt x="838962" y="743522"/>
                    <a:pt x="746379" y="588645"/>
                    <a:pt x="543306" y="524066"/>
                  </a:cubicBezTo>
                  <a:close/>
                </a:path>
              </a:pathLst>
            </a:custGeom>
            <a:solidFill>
              <a:schemeClr val="bg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E487694-0371-4FDB-9884-8F9A5D0F7BB3}"/>
                </a:ext>
              </a:extLst>
            </p:cNvPr>
            <p:cNvSpPr/>
            <p:nvPr/>
          </p:nvSpPr>
          <p:spPr>
            <a:xfrm>
              <a:off x="3820541" y="2683111"/>
              <a:ext cx="1019175" cy="1295400"/>
            </a:xfrm>
            <a:custGeom>
              <a:avLst/>
              <a:gdLst>
                <a:gd name="connsiteX0" fmla="*/ 846868 w 1019175"/>
                <a:gd name="connsiteY0" fmla="*/ 947738 h 1295400"/>
                <a:gd name="connsiteX1" fmla="*/ 666369 w 1019175"/>
                <a:gd name="connsiteY1" fmla="*/ 987553 h 1295400"/>
                <a:gd name="connsiteX2" fmla="*/ 348043 w 1019175"/>
                <a:gd name="connsiteY2" fmla="*/ 640176 h 1295400"/>
                <a:gd name="connsiteX3" fmla="*/ 643890 w 1019175"/>
                <a:gd name="connsiteY3" fmla="*/ 308992 h 1295400"/>
                <a:gd name="connsiteX4" fmla="*/ 814578 w 1019175"/>
                <a:gd name="connsiteY4" fmla="*/ 347092 h 1295400"/>
                <a:gd name="connsiteX5" fmla="*/ 990028 w 1019175"/>
                <a:gd name="connsiteY5" fmla="*/ 96584 h 1295400"/>
                <a:gd name="connsiteX6" fmla="*/ 637603 w 1019175"/>
                <a:gd name="connsiteY6" fmla="*/ 7144 h 1295400"/>
                <a:gd name="connsiteX7" fmla="*/ 7144 w 1019175"/>
                <a:gd name="connsiteY7" fmla="*/ 653035 h 1295400"/>
                <a:gd name="connsiteX8" fmla="*/ 653510 w 1019175"/>
                <a:gd name="connsiteY8" fmla="*/ 1293019 h 1295400"/>
                <a:gd name="connsiteX9" fmla="*/ 1013651 w 1019175"/>
                <a:gd name="connsiteY9" fmla="*/ 1186911 h 1295400"/>
                <a:gd name="connsiteX10" fmla="*/ 1013174 w 1019175"/>
                <a:gd name="connsiteY10" fmla="*/ 1185292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175" h="1295400">
                  <a:moveTo>
                    <a:pt x="846868" y="947738"/>
                  </a:moveTo>
                  <a:cubicBezTo>
                    <a:pt x="792671" y="982981"/>
                    <a:pt x="728091" y="987553"/>
                    <a:pt x="666369" y="987553"/>
                  </a:cubicBezTo>
                  <a:cubicBezTo>
                    <a:pt x="486251" y="987553"/>
                    <a:pt x="348043" y="839534"/>
                    <a:pt x="348043" y="640176"/>
                  </a:cubicBezTo>
                  <a:cubicBezTo>
                    <a:pt x="348043" y="450438"/>
                    <a:pt x="473392" y="308992"/>
                    <a:pt x="643890" y="308992"/>
                  </a:cubicBezTo>
                  <a:cubicBezTo>
                    <a:pt x="698182" y="308992"/>
                    <a:pt x="758190" y="312325"/>
                    <a:pt x="814578" y="347092"/>
                  </a:cubicBezTo>
                  <a:lnTo>
                    <a:pt x="990028" y="96584"/>
                  </a:lnTo>
                  <a:cubicBezTo>
                    <a:pt x="881788" y="38008"/>
                    <a:pt x="760678" y="7272"/>
                    <a:pt x="637603" y="7144"/>
                  </a:cubicBezTo>
                  <a:cubicBezTo>
                    <a:pt x="280511" y="6668"/>
                    <a:pt x="7144" y="286417"/>
                    <a:pt x="7144" y="653035"/>
                  </a:cubicBezTo>
                  <a:cubicBezTo>
                    <a:pt x="7144" y="1022890"/>
                    <a:pt x="277273" y="1293019"/>
                    <a:pt x="653510" y="1293019"/>
                  </a:cubicBezTo>
                  <a:cubicBezTo>
                    <a:pt x="798195" y="1293019"/>
                    <a:pt x="926878" y="1254919"/>
                    <a:pt x="1013651" y="1186911"/>
                  </a:cubicBezTo>
                  <a:lnTo>
                    <a:pt x="1013174" y="1185292"/>
                  </a:lnTo>
                  <a:close/>
                </a:path>
              </a:pathLst>
            </a:custGeom>
            <a:solidFill>
              <a:schemeClr val="bg2"/>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60832970"/>
      </p:ext>
    </p:extLst>
  </p:cSld>
  <p:clrMapOvr>
    <a:overrideClrMapping bg1="dk1" tx1="lt1" bg2="dk2" tx2="lt2" accent1="accent1" accent2="accent2" accent3="accent3" accent4="accent4" accent5="accent5" accent6="accent6" hlink="hlink" folHlink="folHlink"/>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6" Type="http://schemas.openxmlformats.org/officeDocument/2006/relationships/theme" Target="../theme/theme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5" Type="http://schemas.openxmlformats.org/officeDocument/2006/relationships/slideLayout" Target="../slideLayouts/slideLayout30.xml"/><Relationship Id="rId4" Type="http://schemas.openxmlformats.org/officeDocument/2006/relationships/slideLayout" Target="../slideLayouts/slideLayout29.xml"/><Relationship Id="rId9" Type="http://schemas.openxmlformats.org/officeDocument/2006/relationships/image" Target="../media/image7.jpeg"/></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0928241"/>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670" r:id="rId3"/>
    <p:sldLayoutId id="2147483669" r:id="rId4"/>
    <p:sldLayoutId id="2147483671" r:id="rId5"/>
    <p:sldLayoutId id="2147483727" r:id="rId6"/>
    <p:sldLayoutId id="2147483691" r:id="rId7"/>
    <p:sldLayoutId id="2147483692" r:id="rId8"/>
    <p:sldLayoutId id="2147483693" r:id="rId9"/>
    <p:sldLayoutId id="2147483769" r:id="rId10"/>
  </p:sldLayoutIdLst>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70" userDrawn="1">
          <p15:clr>
            <a:srgbClr val="F26B43"/>
          </p15:clr>
        </p15:guide>
        <p15:guide id="3" pos="7310" userDrawn="1">
          <p15:clr>
            <a:srgbClr val="F26B43"/>
          </p15:clr>
        </p15:guide>
        <p15:guide id="4" pos="1422" userDrawn="1">
          <p15:clr>
            <a:srgbClr val="F26B43"/>
          </p15:clr>
        </p15:guide>
        <p15:guide id="5" pos="1549" userDrawn="1">
          <p15:clr>
            <a:srgbClr val="F26B43"/>
          </p15:clr>
        </p15:guide>
        <p15:guide id="6" pos="2605" userDrawn="1">
          <p15:clr>
            <a:srgbClr val="F26B43"/>
          </p15:clr>
        </p15:guide>
        <p15:guide id="7" pos="2720" userDrawn="1">
          <p15:clr>
            <a:srgbClr val="F26B43"/>
          </p15:clr>
        </p15:guide>
        <p15:guide id="8" pos="3772" userDrawn="1">
          <p15:clr>
            <a:srgbClr val="F26B43"/>
          </p15:clr>
        </p15:guide>
        <p15:guide id="9" pos="3897" userDrawn="1">
          <p15:clr>
            <a:srgbClr val="F26B43"/>
          </p15:clr>
        </p15:guide>
        <p15:guide id="10" pos="4951" userDrawn="1">
          <p15:clr>
            <a:srgbClr val="F26B43"/>
          </p15:clr>
        </p15:guide>
        <p15:guide id="11" pos="5074" userDrawn="1">
          <p15:clr>
            <a:srgbClr val="F26B43"/>
          </p15:clr>
        </p15:guide>
        <p15:guide id="12" pos="6131" userDrawn="1">
          <p15:clr>
            <a:srgbClr val="F26B43"/>
          </p15:clr>
        </p15:guide>
        <p15:guide id="13" pos="6244" userDrawn="1">
          <p15:clr>
            <a:srgbClr val="F26B43"/>
          </p15:clr>
        </p15:guide>
        <p15:guide id="14" pos="1980" userDrawn="1">
          <p15:clr>
            <a:srgbClr val="F26B43"/>
          </p15:clr>
        </p15:guide>
        <p15:guide id="15" pos="2139" userDrawn="1">
          <p15:clr>
            <a:srgbClr val="F26B43"/>
          </p15:clr>
        </p15:guide>
        <p15:guide id="16" pos="5541" userDrawn="1">
          <p15:clr>
            <a:srgbClr val="F26B43"/>
          </p15:clr>
        </p15:guide>
        <p15:guide id="17" pos="5677" userDrawn="1">
          <p15:clr>
            <a:srgbClr val="F26B43"/>
          </p15:clr>
        </p15:guide>
        <p15:guide id="18" orient="horz" pos="35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6048565"/>
      </p:ext>
    </p:extLst>
  </p:cSld>
  <p:clrMap bg1="lt1" tx1="dk1" bg2="lt2" tx2="dk2" accent1="accent1" accent2="accent2" accent3="accent3" accent4="accent4" accent5="accent5" accent6="accent6" hlink="hlink" folHlink="folHlink"/>
  <p:sldLayoutIdLst>
    <p:sldLayoutId id="2147483663" r:id="rId1"/>
    <p:sldLayoutId id="2147483651" r:id="rId2"/>
    <p:sldLayoutId id="2147483689" r:id="rId3"/>
    <p:sldLayoutId id="2147483652" r:id="rId4"/>
    <p:sldLayoutId id="2147483653" r:id="rId5"/>
    <p:sldLayoutId id="2147483688" r:id="rId6"/>
    <p:sldLayoutId id="2147483765" r:id="rId7"/>
    <p:sldLayoutId id="2147483767" r:id="rId8"/>
    <p:sldLayoutId id="2147483690" r:id="rId9"/>
    <p:sldLayoutId id="2147483700" r:id="rId10"/>
    <p:sldLayoutId id="2147483701" r:id="rId11"/>
    <p:sldLayoutId id="2147483702" r:id="rId12"/>
    <p:sldLayoutId id="2147483766" r:id="rId13"/>
    <p:sldLayoutId id="2147483768" r:id="rId14"/>
    <p:sldLayoutId id="2147483770" r:id="rId15"/>
  </p:sldLayoutIdLst>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772" userDrawn="1">
          <p15:clr>
            <a:srgbClr val="F26B43"/>
          </p15:clr>
        </p15:guide>
        <p15:guide id="2" pos="3897" userDrawn="1">
          <p15:clr>
            <a:srgbClr val="F26B43"/>
          </p15:clr>
        </p15:guide>
        <p15:guide id="3" pos="370" userDrawn="1">
          <p15:clr>
            <a:srgbClr val="F26B43"/>
          </p15:clr>
        </p15:guide>
        <p15:guide id="4" pos="1422" userDrawn="1">
          <p15:clr>
            <a:srgbClr val="F26B43"/>
          </p15:clr>
        </p15:guide>
        <p15:guide id="5" pos="1549" userDrawn="1">
          <p15:clr>
            <a:srgbClr val="F26B43"/>
          </p15:clr>
        </p15:guide>
        <p15:guide id="6" pos="2605" userDrawn="1">
          <p15:clr>
            <a:srgbClr val="F26B43"/>
          </p15:clr>
        </p15:guide>
        <p15:guide id="7" pos="2725" userDrawn="1">
          <p15:clr>
            <a:srgbClr val="F26B43"/>
          </p15:clr>
        </p15:guide>
        <p15:guide id="8" pos="4951" userDrawn="1">
          <p15:clr>
            <a:srgbClr val="F26B43"/>
          </p15:clr>
        </p15:guide>
        <p15:guide id="9" pos="5079" userDrawn="1">
          <p15:clr>
            <a:srgbClr val="F26B43"/>
          </p15:clr>
        </p15:guide>
        <p15:guide id="10" pos="6131" userDrawn="1">
          <p15:clr>
            <a:srgbClr val="F26B43"/>
          </p15:clr>
        </p15:guide>
        <p15:guide id="11" pos="6256" userDrawn="1">
          <p15:clr>
            <a:srgbClr val="F26B43"/>
          </p15:clr>
        </p15:guide>
        <p15:guide id="12" pos="5535" userDrawn="1">
          <p15:clr>
            <a:srgbClr val="F26B43"/>
          </p15:clr>
        </p15:guide>
        <p15:guide id="13" pos="5690" userDrawn="1">
          <p15:clr>
            <a:srgbClr val="F26B43"/>
          </p15:clr>
        </p15:guide>
        <p15:guide id="14" pos="1983" userDrawn="1">
          <p15:clr>
            <a:srgbClr val="F26B43"/>
          </p15:clr>
        </p15:guide>
        <p15:guide id="15" pos="2144" userDrawn="1">
          <p15:clr>
            <a:srgbClr val="F26B43"/>
          </p15:clr>
        </p15:guide>
        <p15:guide id="16" orient="horz" pos="350" userDrawn="1">
          <p15:clr>
            <a:srgbClr val="F26B43"/>
          </p15:clr>
        </p15:guide>
        <p15:guide id="17" pos="7298"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descr="Shape&#10;&#10;Description automatically generated">
            <a:extLst>
              <a:ext uri="{FF2B5EF4-FFF2-40B4-BE49-F238E27FC236}">
                <a16:creationId xmlns:a16="http://schemas.microsoft.com/office/drawing/2014/main" id="{A343E2A0-B14C-4B41-8660-A49E8749E8EB}"/>
              </a:ext>
            </a:extLst>
          </p:cNvPr>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51607574"/>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7" r:id="rId4"/>
    <p:sldLayoutId id="2147483759" r:id="rId5"/>
    <p:sldLayoutId id="2147483760" r:id="rId6"/>
    <p:sldLayoutId id="2147483761" r:id="rId7"/>
  </p:sldLayoutIdLst>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70" userDrawn="1">
          <p15:clr>
            <a:srgbClr val="F26B43"/>
          </p15:clr>
        </p15:guide>
        <p15:guide id="2" orient="horz" pos="223" userDrawn="1">
          <p15:clr>
            <a:srgbClr val="F26B43"/>
          </p15:clr>
        </p15:guide>
        <p15:guide id="3" pos="1418" userDrawn="1">
          <p15:clr>
            <a:srgbClr val="F26B43"/>
          </p15:clr>
        </p15:guide>
        <p15:guide id="4" pos="1548" userDrawn="1">
          <p15:clr>
            <a:srgbClr val="F26B43"/>
          </p15:clr>
        </p15:guide>
        <p15:guide id="5" pos="2601" userDrawn="1">
          <p15:clr>
            <a:srgbClr val="F26B43"/>
          </p15:clr>
        </p15:guide>
        <p15:guide id="6" pos="2725" userDrawn="1">
          <p15:clr>
            <a:srgbClr val="F26B43"/>
          </p15:clr>
        </p15:guide>
        <p15:guide id="7" pos="3784" userDrawn="1">
          <p15:clr>
            <a:srgbClr val="F26B43"/>
          </p15:clr>
        </p15:guide>
        <p15:guide id="8" pos="3902" userDrawn="1">
          <p15:clr>
            <a:srgbClr val="F26B43"/>
          </p15:clr>
        </p15:guide>
        <p15:guide id="9" pos="5079" userDrawn="1">
          <p15:clr>
            <a:srgbClr val="F26B43"/>
          </p15:clr>
        </p15:guide>
        <p15:guide id="10" pos="6255" userDrawn="1">
          <p15:clr>
            <a:srgbClr val="F26B43"/>
          </p15:clr>
        </p15:guide>
        <p15:guide id="11" pos="4951" userDrawn="1">
          <p15:clr>
            <a:srgbClr val="F26B43"/>
          </p15:clr>
        </p15:guide>
        <p15:guide id="12" pos="6132" userDrawn="1">
          <p15:clr>
            <a:srgbClr val="F26B43"/>
          </p15:clr>
        </p15:guide>
        <p15:guide id="13" pos="7308" userDrawn="1">
          <p15:clr>
            <a:srgbClr val="F26B43"/>
          </p15:clr>
        </p15:guide>
        <p15:guide id="14" pos="5692" userDrawn="1">
          <p15:clr>
            <a:srgbClr val="F26B43"/>
          </p15:clr>
        </p15:guide>
        <p15:guide id="15" pos="5537" userDrawn="1">
          <p15:clr>
            <a:srgbClr val="F26B43"/>
          </p15:clr>
        </p15:guide>
        <p15:guide id="16" pos="1988" userDrawn="1">
          <p15:clr>
            <a:srgbClr val="F26B43"/>
          </p15:clr>
        </p15:guide>
        <p15:guide id="17" pos="21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12AC8A-8C5F-2143-BA14-F44BEC19E827}"/>
              </a:ext>
            </a:extLst>
          </p:cNvPr>
          <p:cNvPicPr>
            <a:picLocks noChangeAspect="1"/>
          </p:cNvPicPr>
          <p:nvPr userDrawn="1"/>
        </p:nvPicPr>
        <p:blipFill>
          <a:blip r:embed="rId5" cstate="email">
            <a:extLst>
              <a:ext uri="{28A0092B-C50C-407E-A947-70E740481C1C}">
                <a14:useLocalDpi xmlns:a14="http://schemas.microsoft.com/office/drawing/2010/main"/>
              </a:ext>
            </a:extLst>
          </a:blip>
          <a:stretch>
            <a:fillRect/>
          </a:stretch>
        </p:blipFill>
        <p:spPr>
          <a:xfrm flipV="1">
            <a:off x="591399" y="7131088"/>
            <a:ext cx="11009202" cy="100535"/>
          </a:xfrm>
          <a:prstGeom prst="rect">
            <a:avLst/>
          </a:prstGeom>
        </p:spPr>
      </p:pic>
      <p:pic>
        <p:nvPicPr>
          <p:cNvPr id="5" name="Picture 4">
            <a:extLst>
              <a:ext uri="{FF2B5EF4-FFF2-40B4-BE49-F238E27FC236}">
                <a16:creationId xmlns:a16="http://schemas.microsoft.com/office/drawing/2014/main" id="{8DB5E4D5-1564-024E-8A7D-806AAB30F8DA}"/>
              </a:ext>
            </a:extLst>
          </p:cNvPr>
          <p:cNvPicPr>
            <a:picLocks noChangeAspect="1"/>
          </p:cNvPicPr>
          <p:nvPr userDrawn="1"/>
        </p:nvPicPr>
        <p:blipFill>
          <a:blip r:embed="rId6" cstate="email">
            <a:extLst>
              <a:ext uri="{28A0092B-C50C-407E-A947-70E740481C1C}">
                <a14:useLocalDpi xmlns:a14="http://schemas.microsoft.com/office/drawing/2010/main"/>
              </a:ext>
            </a:extLst>
          </a:blip>
          <a:stretch>
            <a:fillRect/>
          </a:stretch>
        </p:blipFill>
        <p:spPr>
          <a:xfrm>
            <a:off x="596900" y="7481127"/>
            <a:ext cx="10998200" cy="99116"/>
          </a:xfrm>
          <a:prstGeom prst="rect">
            <a:avLst/>
          </a:prstGeom>
        </p:spPr>
      </p:pic>
    </p:spTree>
    <p:extLst>
      <p:ext uri="{BB962C8B-B14F-4D97-AF65-F5344CB8AC3E}">
        <p14:creationId xmlns:p14="http://schemas.microsoft.com/office/powerpoint/2010/main" val="3485197141"/>
      </p:ext>
    </p:extLst>
  </p:cSld>
  <p:clrMap bg1="lt1" tx1="dk1" bg2="lt2" tx2="dk2" accent1="accent1" accent2="accent2" accent3="accent3" accent4="accent4" accent5="accent5" accent6="accent6" hlink="hlink" folHlink="folHlink"/>
  <p:sldLayoutIdLst>
    <p:sldLayoutId id="2147483709" r:id="rId1"/>
    <p:sldLayoutId id="2147483724" r:id="rId2"/>
    <p:sldLayoutId id="2147483705" r:id="rId3"/>
  </p:sldLayoutIdLst>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3E12BC2-0D53-2243-8DA6-664EE031A41B}"/>
              </a:ext>
            </a:extLst>
          </p:cNvPr>
          <p:cNvSpPr>
            <a:spLocks noGrp="1"/>
          </p:cNvSpPr>
          <p:nvPr>
            <p:ph type="body" sz="quarter" idx="10"/>
          </p:nvPr>
        </p:nvSpPr>
        <p:spPr/>
        <p:txBody>
          <a:bodyPr/>
          <a:lstStyle/>
          <a:p>
            <a:r>
              <a:rPr lang="en-US" dirty="0"/>
              <a:t>AWS Application Deployment</a:t>
            </a:r>
          </a:p>
        </p:txBody>
      </p:sp>
      <p:sp>
        <p:nvSpPr>
          <p:cNvPr id="16" name="Text Placeholder 15">
            <a:extLst>
              <a:ext uri="{FF2B5EF4-FFF2-40B4-BE49-F238E27FC236}">
                <a16:creationId xmlns:a16="http://schemas.microsoft.com/office/drawing/2014/main" id="{B439D4E7-CADE-7644-BBAC-BBCD476022BA}"/>
              </a:ext>
            </a:extLst>
          </p:cNvPr>
          <p:cNvSpPr>
            <a:spLocks noGrp="1"/>
          </p:cNvSpPr>
          <p:nvPr>
            <p:ph type="body" sz="quarter" idx="12"/>
          </p:nvPr>
        </p:nvSpPr>
        <p:spPr/>
        <p:txBody>
          <a:bodyPr/>
          <a:lstStyle/>
          <a:p>
            <a:r>
              <a:rPr lang="en-US" dirty="0"/>
              <a:t>Applied AI with Azure</a:t>
            </a:r>
          </a:p>
          <a:p>
            <a:r>
              <a:rPr lang="en-US" dirty="0"/>
              <a:t>Razin Bin Zaidun</a:t>
            </a:r>
          </a:p>
        </p:txBody>
      </p:sp>
    </p:spTree>
    <p:extLst>
      <p:ext uri="{BB962C8B-B14F-4D97-AF65-F5344CB8AC3E}">
        <p14:creationId xmlns:p14="http://schemas.microsoft.com/office/powerpoint/2010/main" val="874906407"/>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32DAF-E153-F545-14A4-93B002037C88}"/>
            </a:ext>
          </a:extLst>
        </p:cNvPr>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D21A8CF5-1565-2B3D-2A94-F6B5F2227D34}"/>
              </a:ext>
            </a:extLst>
          </p:cNvPr>
          <p:cNvPicPr>
            <a:picLocks noChangeAspect="1"/>
          </p:cNvPicPr>
          <p:nvPr/>
        </p:nvPicPr>
        <p:blipFill>
          <a:blip r:embed="rId3"/>
          <a:stretch>
            <a:fillRect/>
          </a:stretch>
        </p:blipFill>
        <p:spPr>
          <a:xfrm>
            <a:off x="1847954" y="300790"/>
            <a:ext cx="9040625" cy="6051884"/>
          </a:xfrm>
          <a:prstGeom prst="rect">
            <a:avLst/>
          </a:prstGeom>
        </p:spPr>
      </p:pic>
    </p:spTree>
    <p:extLst>
      <p:ext uri="{BB962C8B-B14F-4D97-AF65-F5344CB8AC3E}">
        <p14:creationId xmlns:p14="http://schemas.microsoft.com/office/powerpoint/2010/main" val="1345085800"/>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86440C-1831-FC2B-637D-8B2879B3B0F8}"/>
            </a:ext>
          </a:extLst>
        </p:cNvPr>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A6D7C281-4B03-36A1-AB09-D7E4A2F3E1E3}"/>
              </a:ext>
            </a:extLst>
          </p:cNvPr>
          <p:cNvPicPr>
            <a:picLocks noChangeAspect="1"/>
          </p:cNvPicPr>
          <p:nvPr/>
        </p:nvPicPr>
        <p:blipFill>
          <a:blip r:embed="rId3"/>
          <a:stretch>
            <a:fillRect/>
          </a:stretch>
        </p:blipFill>
        <p:spPr>
          <a:xfrm>
            <a:off x="1744579" y="559468"/>
            <a:ext cx="9083842" cy="5739064"/>
          </a:xfrm>
          <a:prstGeom prst="rect">
            <a:avLst/>
          </a:prstGeom>
        </p:spPr>
      </p:pic>
    </p:spTree>
    <p:extLst>
      <p:ext uri="{BB962C8B-B14F-4D97-AF65-F5344CB8AC3E}">
        <p14:creationId xmlns:p14="http://schemas.microsoft.com/office/powerpoint/2010/main" val="317534532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B029BA-EA69-88EA-823A-C99F21655C2F}"/>
            </a:ext>
          </a:extLst>
        </p:cNvPr>
        <p:cNvGrpSpPr/>
        <p:nvPr/>
      </p:nvGrpSpPr>
      <p:grpSpPr>
        <a:xfrm>
          <a:off x="0" y="0"/>
          <a:ext cx="0" cy="0"/>
          <a:chOff x="0" y="0"/>
          <a:chExt cx="0" cy="0"/>
        </a:xfrm>
      </p:grpSpPr>
      <p:pic>
        <p:nvPicPr>
          <p:cNvPr id="2" name="Picture 1" descr="A screenshot of a computer program&#10;&#10;AI-generated content may be incorrect.">
            <a:extLst>
              <a:ext uri="{FF2B5EF4-FFF2-40B4-BE49-F238E27FC236}">
                <a16:creationId xmlns:a16="http://schemas.microsoft.com/office/drawing/2014/main" id="{A0B6DCDF-3DE3-7D03-C382-8DF7586F109E}"/>
              </a:ext>
            </a:extLst>
          </p:cNvPr>
          <p:cNvPicPr>
            <a:picLocks noChangeAspect="1"/>
          </p:cNvPicPr>
          <p:nvPr/>
        </p:nvPicPr>
        <p:blipFill>
          <a:blip r:embed="rId3"/>
          <a:stretch>
            <a:fillRect/>
          </a:stretch>
        </p:blipFill>
        <p:spPr>
          <a:xfrm>
            <a:off x="1612232" y="601579"/>
            <a:ext cx="10038460" cy="5654842"/>
          </a:xfrm>
          <a:prstGeom prst="rect">
            <a:avLst/>
          </a:prstGeom>
        </p:spPr>
      </p:pic>
    </p:spTree>
    <p:extLst>
      <p:ext uri="{BB962C8B-B14F-4D97-AF65-F5344CB8AC3E}">
        <p14:creationId xmlns:p14="http://schemas.microsoft.com/office/powerpoint/2010/main" val="2458988531"/>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522EFADF-FC95-6580-F5DF-365C7962746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1780F47-B5B5-57FA-91C5-634FC99C4657}"/>
              </a:ext>
            </a:extLst>
          </p:cNvPr>
          <p:cNvSpPr>
            <a:spLocks noGrp="1"/>
          </p:cNvSpPr>
          <p:nvPr>
            <p:ph type="body" sz="quarter" idx="10"/>
          </p:nvPr>
        </p:nvSpPr>
        <p:spPr/>
        <p:txBody>
          <a:bodyPr/>
          <a:lstStyle/>
          <a:p>
            <a:r>
              <a:rPr lang="en-GB" dirty="0"/>
              <a:t>Activity Flow</a:t>
            </a:r>
          </a:p>
          <a:p>
            <a:endParaRPr lang="en-US" dirty="0"/>
          </a:p>
          <a:p>
            <a:endParaRPr lang="en-US" dirty="0"/>
          </a:p>
        </p:txBody>
      </p:sp>
    </p:spTree>
    <p:extLst>
      <p:ext uri="{BB962C8B-B14F-4D97-AF65-F5344CB8AC3E}">
        <p14:creationId xmlns:p14="http://schemas.microsoft.com/office/powerpoint/2010/main" val="4014225856"/>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890B28-33D3-644A-2FD3-18199CAEE240}"/>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90936A7C-370C-643C-1575-C9BF29FF3376}"/>
              </a:ext>
            </a:extLst>
          </p:cNvPr>
          <p:cNvSpPr>
            <a:spLocks noGrp="1"/>
          </p:cNvSpPr>
          <p:nvPr>
            <p:ph type="body" sz="quarter" idx="10"/>
          </p:nvPr>
        </p:nvSpPr>
        <p:spPr>
          <a:xfrm>
            <a:off x="591399" y="572679"/>
            <a:ext cx="6594591" cy="864235"/>
          </a:xfrm>
        </p:spPr>
        <p:txBody>
          <a:bodyPr/>
          <a:lstStyle/>
          <a:p>
            <a:r>
              <a:rPr lang="en-US" dirty="0"/>
              <a:t>Activity Flow</a:t>
            </a:r>
          </a:p>
        </p:txBody>
      </p:sp>
      <p:pic>
        <p:nvPicPr>
          <p:cNvPr id="7" name="Picture 6">
            <a:extLst>
              <a:ext uri="{FF2B5EF4-FFF2-40B4-BE49-F238E27FC236}">
                <a16:creationId xmlns:a16="http://schemas.microsoft.com/office/drawing/2014/main" id="{02FF0300-8F44-6458-F369-05C3056345CF}"/>
              </a:ext>
            </a:extLst>
          </p:cNvPr>
          <p:cNvPicPr>
            <a:picLocks noChangeAspect="1"/>
          </p:cNvPicPr>
          <p:nvPr/>
        </p:nvPicPr>
        <p:blipFill>
          <a:blip r:embed="rId3"/>
          <a:stretch>
            <a:fillRect/>
          </a:stretch>
        </p:blipFill>
        <p:spPr>
          <a:xfrm>
            <a:off x="1608262" y="1628077"/>
            <a:ext cx="8975475" cy="3875253"/>
          </a:xfrm>
          <a:prstGeom prst="rect">
            <a:avLst/>
          </a:prstGeom>
        </p:spPr>
      </p:pic>
    </p:spTree>
    <p:extLst>
      <p:ext uri="{BB962C8B-B14F-4D97-AF65-F5344CB8AC3E}">
        <p14:creationId xmlns:p14="http://schemas.microsoft.com/office/powerpoint/2010/main" val="304339139"/>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a:extLst>
            <a:ext uri="{FF2B5EF4-FFF2-40B4-BE49-F238E27FC236}">
              <a16:creationId xmlns:a16="http://schemas.microsoft.com/office/drawing/2014/main" id="{A6EBBCA9-E324-4716-564C-5C36AB6EBEA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35014E2-F765-8941-0F33-652F3290D73E}"/>
              </a:ext>
            </a:extLst>
          </p:cNvPr>
          <p:cNvSpPr>
            <a:spLocks noGrp="1"/>
          </p:cNvSpPr>
          <p:nvPr>
            <p:ph type="body" sz="quarter" idx="10"/>
          </p:nvPr>
        </p:nvSpPr>
        <p:spPr/>
        <p:txBody>
          <a:bodyPr/>
          <a:lstStyle/>
          <a:p>
            <a:r>
              <a:rPr lang="en-US" dirty="0"/>
              <a:t>Deployment Challenges and Solutions</a:t>
            </a:r>
          </a:p>
          <a:p>
            <a:endParaRPr lang="en-US" dirty="0"/>
          </a:p>
        </p:txBody>
      </p:sp>
    </p:spTree>
    <p:extLst>
      <p:ext uri="{BB962C8B-B14F-4D97-AF65-F5344CB8AC3E}">
        <p14:creationId xmlns:p14="http://schemas.microsoft.com/office/powerpoint/2010/main" val="95081504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49C1A-D396-C70D-588D-8FEADACB6F7A}"/>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11718BAF-A596-D641-EF9F-80F8DD2D23CF}"/>
              </a:ext>
            </a:extLst>
          </p:cNvPr>
          <p:cNvSpPr>
            <a:spLocks noGrp="1"/>
          </p:cNvSpPr>
          <p:nvPr>
            <p:ph type="body" sz="quarter" idx="10"/>
          </p:nvPr>
        </p:nvSpPr>
        <p:spPr>
          <a:xfrm>
            <a:off x="591399" y="572679"/>
            <a:ext cx="6594591" cy="864235"/>
          </a:xfrm>
        </p:spPr>
        <p:txBody>
          <a:bodyPr/>
          <a:lstStyle/>
          <a:p>
            <a:r>
              <a:rPr lang="en-US" dirty="0"/>
              <a:t>Challenges</a:t>
            </a:r>
          </a:p>
        </p:txBody>
      </p:sp>
      <p:sp>
        <p:nvSpPr>
          <p:cNvPr id="4" name="Text Placeholder 3">
            <a:extLst>
              <a:ext uri="{FF2B5EF4-FFF2-40B4-BE49-F238E27FC236}">
                <a16:creationId xmlns:a16="http://schemas.microsoft.com/office/drawing/2014/main" id="{AA137F38-538E-8379-0C8C-31171ED1B928}"/>
              </a:ext>
            </a:extLst>
          </p:cNvPr>
          <p:cNvSpPr>
            <a:spLocks noGrp="1"/>
          </p:cNvSpPr>
          <p:nvPr>
            <p:ph type="body" sz="quarter" idx="12"/>
          </p:nvPr>
        </p:nvSpPr>
        <p:spPr>
          <a:xfrm>
            <a:off x="591399" y="1238583"/>
            <a:ext cx="7482083" cy="4571202"/>
          </a:xfrm>
        </p:spPr>
        <p:txBody>
          <a:bodyPr/>
          <a:lstStyle/>
          <a:p>
            <a:pPr>
              <a:spcBef>
                <a:spcPts val="2500"/>
              </a:spcBef>
            </a:pPr>
            <a:r>
              <a:rPr lang="en-US" b="1" dirty="0"/>
              <a:t>Local Testing</a:t>
            </a:r>
          </a:p>
          <a:p>
            <a:pPr marL="0" lvl="1" indent="0">
              <a:buNone/>
            </a:pPr>
            <a:r>
              <a:rPr lang="en-US" sz="2000" dirty="0"/>
              <a:t>Initial attempts to run the Azure Function locally failed. The virtual environment was missing critical dependencies for connecting to the Azure services and simulating the Azure runtime. </a:t>
            </a:r>
            <a:br>
              <a:rPr lang="en-US" sz="2000" dirty="0"/>
            </a:br>
            <a:br>
              <a:rPr lang="en-US" sz="2000" dirty="0"/>
            </a:br>
            <a:r>
              <a:rPr lang="en-US" sz="2000" dirty="0"/>
              <a:t>Postman also had errors communicating to the Azure resources due to how the resources were being accessed.</a:t>
            </a:r>
          </a:p>
          <a:p>
            <a:pPr marL="0" lvl="1" indent="0">
              <a:buNone/>
            </a:pPr>
            <a:endParaRPr lang="en-US" sz="2000" dirty="0"/>
          </a:p>
          <a:p>
            <a:pPr marL="0" lvl="1" indent="0">
              <a:buNone/>
            </a:pPr>
            <a:r>
              <a:rPr lang="en-US" sz="2000" dirty="0"/>
              <a:t>Overcoming it:</a:t>
            </a:r>
            <a:br>
              <a:rPr lang="en-US" sz="2000" dirty="0"/>
            </a:br>
            <a:r>
              <a:rPr lang="en-US" sz="2000" dirty="0"/>
              <a:t>Deleting and reinitializing the virtual environment allowed for a clean slate to work on and allowed me to properly install the required dependencies.</a:t>
            </a:r>
          </a:p>
        </p:txBody>
      </p:sp>
      <p:pic>
        <p:nvPicPr>
          <p:cNvPr id="7" name="Picture Placeholder 6">
            <a:extLst>
              <a:ext uri="{FF2B5EF4-FFF2-40B4-BE49-F238E27FC236}">
                <a16:creationId xmlns:a16="http://schemas.microsoft.com/office/drawing/2014/main" id="{1A21CE75-2002-710C-3EBA-63118029E7F3}"/>
              </a:ext>
            </a:extLst>
          </p:cNvPr>
          <p:cNvPicPr>
            <a:picLocks noGrp="1" noChangeAspect="1"/>
          </p:cNvPicPr>
          <p:nvPr>
            <p:ph type="pic" sz="quarter" idx="13"/>
          </p:nvPr>
        </p:nvPicPr>
        <p:blipFill>
          <a:blip r:embed="rId3" cstate="email">
            <a:duotone>
              <a:schemeClr val="accent6">
                <a:shade val="45000"/>
                <a:satMod val="135000"/>
              </a:schemeClr>
              <a:prstClr val="white"/>
            </a:duotone>
            <a:extLst>
              <a:ext uri="{28A0092B-C50C-407E-A947-70E740481C1C}">
                <a14:useLocalDpi xmlns:a14="http://schemas.microsoft.com/office/drawing/2010/main" val="0"/>
              </a:ext>
            </a:extLst>
          </a:blip>
          <a:srcRect l="32689" r="32689"/>
          <a:stretch>
            <a:fillRect/>
          </a:stretch>
        </p:blipFill>
        <p:spPr>
          <a:xfrm>
            <a:off x="8387111" y="709643"/>
            <a:ext cx="3347305" cy="5438714"/>
          </a:xfrm>
        </p:spPr>
      </p:pic>
    </p:spTree>
    <p:extLst>
      <p:ext uri="{BB962C8B-B14F-4D97-AF65-F5344CB8AC3E}">
        <p14:creationId xmlns:p14="http://schemas.microsoft.com/office/powerpoint/2010/main" val="184841687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 program&#10;&#10;AI-generated content may be incorrect.">
            <a:extLst>
              <a:ext uri="{FF2B5EF4-FFF2-40B4-BE49-F238E27FC236}">
                <a16:creationId xmlns:a16="http://schemas.microsoft.com/office/drawing/2014/main" id="{3055C005-DA01-4637-6B76-467959D66E21}"/>
              </a:ext>
            </a:extLst>
          </p:cNvPr>
          <p:cNvPicPr>
            <a:picLocks noChangeAspect="1"/>
          </p:cNvPicPr>
          <p:nvPr/>
        </p:nvPicPr>
        <p:blipFill>
          <a:blip r:embed="rId2"/>
          <a:srcRect r="6666"/>
          <a:stretch>
            <a:fillRect/>
          </a:stretch>
        </p:blipFill>
        <p:spPr>
          <a:xfrm>
            <a:off x="20" y="10"/>
            <a:ext cx="12191980" cy="6356185"/>
          </a:xfrm>
          <a:prstGeom prst="rect">
            <a:avLst/>
          </a:prstGeom>
          <a:noFill/>
        </p:spPr>
      </p:pic>
    </p:spTree>
    <p:extLst>
      <p:ext uri="{BB962C8B-B14F-4D97-AF65-F5344CB8AC3E}">
        <p14:creationId xmlns:p14="http://schemas.microsoft.com/office/powerpoint/2010/main" val="286376589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9E91C7-E2B9-FBA1-A8AF-2EABE19566EA}"/>
            </a:ext>
          </a:extLst>
        </p:cNvPr>
        <p:cNvGrpSpPr/>
        <p:nvPr/>
      </p:nvGrpSpPr>
      <p:grpSpPr>
        <a:xfrm>
          <a:off x="0" y="0"/>
          <a:ext cx="0" cy="0"/>
          <a:chOff x="0" y="0"/>
          <a:chExt cx="0" cy="0"/>
        </a:xfrm>
      </p:grpSpPr>
      <p:pic>
        <p:nvPicPr>
          <p:cNvPr id="3" name="Picture 2" descr="A screenshot of a computer program&#10;&#10;AI-generated content may be incorrect.">
            <a:extLst>
              <a:ext uri="{FF2B5EF4-FFF2-40B4-BE49-F238E27FC236}">
                <a16:creationId xmlns:a16="http://schemas.microsoft.com/office/drawing/2014/main" id="{87271862-5716-C5ED-B89F-DB7F471F1EED}"/>
              </a:ext>
            </a:extLst>
          </p:cNvPr>
          <p:cNvPicPr>
            <a:picLocks noChangeAspect="1"/>
          </p:cNvPicPr>
          <p:nvPr/>
        </p:nvPicPr>
        <p:blipFill>
          <a:blip r:embed="rId2"/>
          <a:srcRect/>
          <a:stretch>
            <a:fillRect/>
          </a:stretch>
        </p:blipFill>
        <p:spPr>
          <a:xfrm>
            <a:off x="20" y="10"/>
            <a:ext cx="12191980" cy="6345034"/>
          </a:xfrm>
          <a:prstGeom prst="rect">
            <a:avLst/>
          </a:prstGeom>
          <a:noFill/>
        </p:spPr>
      </p:pic>
    </p:spTree>
    <p:extLst>
      <p:ext uri="{BB962C8B-B14F-4D97-AF65-F5344CB8AC3E}">
        <p14:creationId xmlns:p14="http://schemas.microsoft.com/office/powerpoint/2010/main" val="1423660180"/>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4E74FD-FBF7-89E2-9D54-0E7D609E80AD}"/>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3CDAE1C6-598D-1F16-DFB7-97F1B1FCD984}"/>
              </a:ext>
            </a:extLst>
          </p:cNvPr>
          <p:cNvSpPr>
            <a:spLocks noGrp="1"/>
          </p:cNvSpPr>
          <p:nvPr>
            <p:ph type="body" sz="quarter" idx="10"/>
          </p:nvPr>
        </p:nvSpPr>
        <p:spPr>
          <a:xfrm>
            <a:off x="591399" y="572679"/>
            <a:ext cx="6594591" cy="864235"/>
          </a:xfrm>
        </p:spPr>
        <p:txBody>
          <a:bodyPr/>
          <a:lstStyle/>
          <a:p>
            <a:r>
              <a:rPr lang="en-US" dirty="0"/>
              <a:t>Challenges</a:t>
            </a:r>
          </a:p>
        </p:txBody>
      </p:sp>
      <p:sp>
        <p:nvSpPr>
          <p:cNvPr id="4" name="Text Placeholder 3">
            <a:extLst>
              <a:ext uri="{FF2B5EF4-FFF2-40B4-BE49-F238E27FC236}">
                <a16:creationId xmlns:a16="http://schemas.microsoft.com/office/drawing/2014/main" id="{DC9C9155-B0CC-A57F-4B5E-A11AD8C1E934}"/>
              </a:ext>
            </a:extLst>
          </p:cNvPr>
          <p:cNvSpPr>
            <a:spLocks noGrp="1"/>
          </p:cNvSpPr>
          <p:nvPr>
            <p:ph type="body" sz="quarter" idx="12"/>
          </p:nvPr>
        </p:nvSpPr>
        <p:spPr>
          <a:xfrm>
            <a:off x="591399" y="1238583"/>
            <a:ext cx="7482083" cy="4571202"/>
          </a:xfrm>
        </p:spPr>
        <p:txBody>
          <a:bodyPr/>
          <a:lstStyle/>
          <a:p>
            <a:pPr>
              <a:spcBef>
                <a:spcPts val="2500"/>
              </a:spcBef>
            </a:pPr>
            <a:r>
              <a:rPr lang="en-US" b="1" dirty="0"/>
              <a:t>API Payload for Language Service</a:t>
            </a:r>
          </a:p>
          <a:p>
            <a:pPr marL="0" lvl="1" indent="0">
              <a:buNone/>
            </a:pPr>
            <a:r>
              <a:rPr lang="en-US" sz="2000" dirty="0"/>
              <a:t>Communication after to the Language Service, particularly the summarizer feature, had failed multiple times. </a:t>
            </a:r>
            <a:br>
              <a:rPr lang="en-US" sz="2000" dirty="0"/>
            </a:br>
            <a:br>
              <a:rPr lang="en-US" sz="2000" dirty="0"/>
            </a:br>
            <a:r>
              <a:rPr lang="en-US" sz="2000" dirty="0"/>
              <a:t>Azure Language Service expects a JSON or transcript document type format to process and present an output. </a:t>
            </a:r>
            <a:br>
              <a:rPr lang="en-US" sz="2000" dirty="0"/>
            </a:br>
            <a:br>
              <a:rPr lang="en-US" sz="2000" dirty="0"/>
            </a:br>
            <a:r>
              <a:rPr lang="en-US" sz="2000" dirty="0"/>
              <a:t>The Speech to Text output was ultimately just a string of words with no construct or format. </a:t>
            </a:r>
          </a:p>
          <a:p>
            <a:pPr marL="0" lvl="1" indent="0">
              <a:buNone/>
            </a:pPr>
            <a:endParaRPr lang="en-US" sz="2000" dirty="0"/>
          </a:p>
          <a:p>
            <a:pPr marL="0" lvl="1" indent="0">
              <a:buNone/>
            </a:pPr>
            <a:r>
              <a:rPr lang="en-US" sz="2000" dirty="0"/>
              <a:t>Overcoming it:</a:t>
            </a:r>
            <a:br>
              <a:rPr lang="en-US" sz="2000" dirty="0"/>
            </a:br>
            <a:r>
              <a:rPr lang="en-US" sz="2000" dirty="0"/>
              <a:t>After the STT had processed and generated its output, creating and initializing a strict format that the API can recognize was what I did to resolve the error of the failed communication.</a:t>
            </a:r>
          </a:p>
        </p:txBody>
      </p:sp>
      <p:pic>
        <p:nvPicPr>
          <p:cNvPr id="7" name="Picture Placeholder 6">
            <a:extLst>
              <a:ext uri="{FF2B5EF4-FFF2-40B4-BE49-F238E27FC236}">
                <a16:creationId xmlns:a16="http://schemas.microsoft.com/office/drawing/2014/main" id="{8384F4AA-3B73-F147-E07A-0F36F3AA7307}"/>
              </a:ext>
            </a:extLst>
          </p:cNvPr>
          <p:cNvPicPr>
            <a:picLocks noGrp="1" noChangeAspect="1"/>
          </p:cNvPicPr>
          <p:nvPr>
            <p:ph type="pic" sz="quarter" idx="13"/>
          </p:nvPr>
        </p:nvPicPr>
        <p:blipFill>
          <a:blip r:embed="rId3" cstate="email">
            <a:duotone>
              <a:schemeClr val="accent6">
                <a:shade val="45000"/>
                <a:satMod val="135000"/>
              </a:schemeClr>
              <a:prstClr val="white"/>
            </a:duotone>
            <a:extLst>
              <a:ext uri="{28A0092B-C50C-407E-A947-70E740481C1C}">
                <a14:useLocalDpi xmlns:a14="http://schemas.microsoft.com/office/drawing/2010/main" val="0"/>
              </a:ext>
            </a:extLst>
          </a:blip>
          <a:srcRect l="32689" r="32689"/>
          <a:stretch>
            <a:fillRect/>
          </a:stretch>
        </p:blipFill>
        <p:spPr>
          <a:xfrm>
            <a:off x="8387111" y="709643"/>
            <a:ext cx="3347305" cy="5438714"/>
          </a:xfrm>
        </p:spPr>
      </p:pic>
    </p:spTree>
    <p:extLst>
      <p:ext uri="{BB962C8B-B14F-4D97-AF65-F5344CB8AC3E}">
        <p14:creationId xmlns:p14="http://schemas.microsoft.com/office/powerpoint/2010/main" val="167796166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3E12BC2-0D53-2243-8DA6-664EE031A41B}"/>
              </a:ext>
            </a:extLst>
          </p:cNvPr>
          <p:cNvSpPr>
            <a:spLocks noGrp="1"/>
          </p:cNvSpPr>
          <p:nvPr>
            <p:ph type="body" sz="quarter" idx="10"/>
          </p:nvPr>
        </p:nvSpPr>
        <p:spPr>
          <a:xfrm>
            <a:off x="591400" y="1164910"/>
            <a:ext cx="5398584" cy="783153"/>
          </a:xfrm>
        </p:spPr>
        <p:txBody>
          <a:bodyPr/>
          <a:lstStyle/>
          <a:p>
            <a:r>
              <a:rPr lang="en-US" dirty="0"/>
              <a:t>Agenda</a:t>
            </a:r>
          </a:p>
        </p:txBody>
      </p:sp>
      <p:sp>
        <p:nvSpPr>
          <p:cNvPr id="16" name="Text Placeholder 15">
            <a:extLst>
              <a:ext uri="{FF2B5EF4-FFF2-40B4-BE49-F238E27FC236}">
                <a16:creationId xmlns:a16="http://schemas.microsoft.com/office/drawing/2014/main" id="{B439D4E7-CADE-7644-BBAC-BBCD476022BA}"/>
              </a:ext>
            </a:extLst>
          </p:cNvPr>
          <p:cNvSpPr>
            <a:spLocks noGrp="1"/>
          </p:cNvSpPr>
          <p:nvPr>
            <p:ph type="body" sz="quarter" idx="11"/>
          </p:nvPr>
        </p:nvSpPr>
        <p:spPr>
          <a:xfrm>
            <a:off x="6210804" y="1165226"/>
            <a:ext cx="5398584" cy="4731992"/>
          </a:xfrm>
        </p:spPr>
        <p:txBody>
          <a:bodyPr/>
          <a:lstStyle/>
          <a:p>
            <a:r>
              <a:rPr lang="en-SG" dirty="0"/>
              <a:t>Introduction to Azure Speech to Text, Language Service &amp; Function App</a:t>
            </a:r>
          </a:p>
          <a:p>
            <a:r>
              <a:rPr lang="en-SG" dirty="0"/>
              <a:t>How Azure STT, Language Service &amp; Function App works</a:t>
            </a:r>
          </a:p>
          <a:p>
            <a:r>
              <a:rPr lang="en-SG" dirty="0"/>
              <a:t>Why use Azure STT, Language Services &amp; Function App</a:t>
            </a:r>
          </a:p>
          <a:p>
            <a:r>
              <a:rPr lang="en-SG" dirty="0"/>
              <a:t>Cost Optimization</a:t>
            </a:r>
          </a:p>
          <a:p>
            <a:r>
              <a:rPr lang="en-SG" dirty="0"/>
              <a:t>Summary &amp; Recommendation</a:t>
            </a:r>
          </a:p>
        </p:txBody>
      </p:sp>
    </p:spTree>
    <p:extLst>
      <p:ext uri="{BB962C8B-B14F-4D97-AF65-F5344CB8AC3E}">
        <p14:creationId xmlns:p14="http://schemas.microsoft.com/office/powerpoint/2010/main" val="79743499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C0E88-0D88-C5F8-5327-194B7D8C2DFA}"/>
            </a:ext>
          </a:extLst>
        </p:cNvPr>
        <p:cNvGrpSpPr/>
        <p:nvPr/>
      </p:nvGrpSpPr>
      <p:grpSpPr>
        <a:xfrm>
          <a:off x="0" y="0"/>
          <a:ext cx="0" cy="0"/>
          <a:chOff x="0" y="0"/>
          <a:chExt cx="0" cy="0"/>
        </a:xfrm>
      </p:grpSpPr>
      <p:pic>
        <p:nvPicPr>
          <p:cNvPr id="5" name="Picture 4" descr="A computer screen shot of text&#10;&#10;AI-generated content may be incorrect.">
            <a:extLst>
              <a:ext uri="{FF2B5EF4-FFF2-40B4-BE49-F238E27FC236}">
                <a16:creationId xmlns:a16="http://schemas.microsoft.com/office/drawing/2014/main" id="{799EEB48-4A60-6E86-161E-AC97E0143930}"/>
              </a:ext>
            </a:extLst>
          </p:cNvPr>
          <p:cNvPicPr>
            <a:picLocks noChangeAspect="1"/>
          </p:cNvPicPr>
          <p:nvPr/>
        </p:nvPicPr>
        <p:blipFill>
          <a:blip r:embed="rId2"/>
          <a:stretch>
            <a:fillRect/>
          </a:stretch>
        </p:blipFill>
        <p:spPr>
          <a:xfrm>
            <a:off x="0" y="1"/>
            <a:ext cx="12192000" cy="6367345"/>
          </a:xfrm>
          <a:prstGeom prst="rect">
            <a:avLst/>
          </a:prstGeom>
        </p:spPr>
      </p:pic>
    </p:spTree>
    <p:extLst>
      <p:ext uri="{BB962C8B-B14F-4D97-AF65-F5344CB8AC3E}">
        <p14:creationId xmlns:p14="http://schemas.microsoft.com/office/powerpoint/2010/main" val="4165138005"/>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79C1869A-A27D-D924-EBDE-2DD82170C3ED}"/>
              </a:ext>
            </a:extLst>
          </p:cNvPr>
          <p:cNvPicPr>
            <a:picLocks noChangeAspect="1"/>
          </p:cNvPicPr>
          <p:nvPr/>
        </p:nvPicPr>
        <p:blipFill>
          <a:blip r:embed="rId2"/>
          <a:stretch>
            <a:fillRect/>
          </a:stretch>
        </p:blipFill>
        <p:spPr>
          <a:xfrm>
            <a:off x="0" y="0"/>
            <a:ext cx="12191999" cy="6857999"/>
          </a:xfrm>
          <a:prstGeom prst="rect">
            <a:avLst/>
          </a:prstGeom>
        </p:spPr>
      </p:pic>
    </p:spTree>
    <p:extLst>
      <p:ext uri="{BB962C8B-B14F-4D97-AF65-F5344CB8AC3E}">
        <p14:creationId xmlns:p14="http://schemas.microsoft.com/office/powerpoint/2010/main" val="883988209"/>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7A76402C-7CD2-9E70-A748-4B79077DBD1A}"/>
              </a:ext>
            </a:extLst>
          </p:cNvPr>
          <p:cNvSpPr>
            <a:spLocks noGrp="1"/>
          </p:cNvSpPr>
          <p:nvPr>
            <p:ph type="pic" sz="quarter" idx="13"/>
          </p:nvPr>
        </p:nvSpPr>
        <p:spPr/>
        <p:txBody>
          <a:bodyPr/>
          <a:lstStyle/>
          <a:p>
            <a:endParaRPr lang="en-SG"/>
          </a:p>
        </p:txBody>
      </p:sp>
      <p:sp>
        <p:nvSpPr>
          <p:cNvPr id="3" name="Text Placeholder 2">
            <a:extLst>
              <a:ext uri="{FF2B5EF4-FFF2-40B4-BE49-F238E27FC236}">
                <a16:creationId xmlns:a16="http://schemas.microsoft.com/office/drawing/2014/main" id="{1A4C76C8-E4D8-87F5-5464-D86CB969029C}"/>
              </a:ext>
            </a:extLst>
          </p:cNvPr>
          <p:cNvSpPr>
            <a:spLocks noGrp="1"/>
          </p:cNvSpPr>
          <p:nvPr>
            <p:ph type="body" sz="quarter" idx="10"/>
          </p:nvPr>
        </p:nvSpPr>
        <p:spPr/>
        <p:txBody>
          <a:bodyPr/>
          <a:lstStyle/>
          <a:p>
            <a:endParaRPr lang="en-SG"/>
          </a:p>
        </p:txBody>
      </p:sp>
      <p:sp>
        <p:nvSpPr>
          <p:cNvPr id="4" name="Text Placeholder 3">
            <a:extLst>
              <a:ext uri="{FF2B5EF4-FFF2-40B4-BE49-F238E27FC236}">
                <a16:creationId xmlns:a16="http://schemas.microsoft.com/office/drawing/2014/main" id="{900790D9-C682-A16D-A19A-500448314852}"/>
              </a:ext>
            </a:extLst>
          </p:cNvPr>
          <p:cNvSpPr>
            <a:spLocks noGrp="1"/>
          </p:cNvSpPr>
          <p:nvPr>
            <p:ph type="body" sz="quarter" idx="12"/>
          </p:nvPr>
        </p:nvSpPr>
        <p:spPr/>
        <p:txBody>
          <a:bodyPr/>
          <a:lstStyle/>
          <a:p>
            <a:endParaRPr lang="en-SG"/>
          </a:p>
        </p:txBody>
      </p:sp>
      <p:pic>
        <p:nvPicPr>
          <p:cNvPr id="5" name="Picture 4" descr="A screenshot of a computer&#10;&#10;AI-generated content may be incorrect.">
            <a:extLst>
              <a:ext uri="{FF2B5EF4-FFF2-40B4-BE49-F238E27FC236}">
                <a16:creationId xmlns:a16="http://schemas.microsoft.com/office/drawing/2014/main" id="{482F30F3-90C6-8CE5-8B25-E39F0DBF29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ln>
            <a:noFill/>
          </a:ln>
        </p:spPr>
      </p:pic>
    </p:spTree>
    <p:extLst>
      <p:ext uri="{BB962C8B-B14F-4D97-AF65-F5344CB8AC3E}">
        <p14:creationId xmlns:p14="http://schemas.microsoft.com/office/powerpoint/2010/main" val="4219073112"/>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9320F5-0E36-0019-AA57-F5FBDB7AA499}"/>
            </a:ext>
          </a:extLst>
        </p:cNvPr>
        <p:cNvGrpSpPr/>
        <p:nvPr/>
      </p:nvGrpSpPr>
      <p:grpSpPr>
        <a:xfrm>
          <a:off x="0" y="0"/>
          <a:ext cx="0" cy="0"/>
          <a:chOff x="0" y="0"/>
          <a:chExt cx="0" cy="0"/>
        </a:xfrm>
      </p:grpSpPr>
      <p:pic>
        <p:nvPicPr>
          <p:cNvPr id="2" name="Picture 1" descr="A screenshot of a computer program&#10;&#10;AI-generated content may be incorrect.">
            <a:extLst>
              <a:ext uri="{FF2B5EF4-FFF2-40B4-BE49-F238E27FC236}">
                <a16:creationId xmlns:a16="http://schemas.microsoft.com/office/drawing/2014/main" id="{EC982F64-FCCD-F26F-D7AD-6B32D8561A28}"/>
              </a:ext>
            </a:extLst>
          </p:cNvPr>
          <p:cNvPicPr>
            <a:picLocks noChangeAspect="1"/>
          </p:cNvPicPr>
          <p:nvPr/>
        </p:nvPicPr>
        <p:blipFill>
          <a:blip r:embed="rId2">
            <a:extLst>
              <a:ext uri="{28A0092B-C50C-407E-A947-70E740481C1C}">
                <a14:useLocalDpi xmlns:a14="http://schemas.microsoft.com/office/drawing/2010/main" val="0"/>
              </a:ext>
            </a:extLst>
          </a:blip>
          <a:srcRect b="881"/>
          <a:stretch>
            <a:fillRect/>
          </a:stretch>
        </p:blipFill>
        <p:spPr bwMode="auto">
          <a:xfrm>
            <a:off x="20" y="10"/>
            <a:ext cx="12191980" cy="6367336"/>
          </a:xfrm>
          <a:prstGeom prst="rect">
            <a:avLst/>
          </a:prstGeom>
          <a:noFill/>
          <a:ln>
            <a:noFill/>
          </a:ln>
        </p:spPr>
      </p:pic>
    </p:spTree>
    <p:extLst>
      <p:ext uri="{BB962C8B-B14F-4D97-AF65-F5344CB8AC3E}">
        <p14:creationId xmlns:p14="http://schemas.microsoft.com/office/powerpoint/2010/main" val="1084863939"/>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CB0652-D7A8-B3A7-70D9-B644D2558F69}"/>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0C33FD24-73DC-771E-3C63-1DFEB212EBB2}"/>
              </a:ext>
            </a:extLst>
          </p:cNvPr>
          <p:cNvPicPr>
            <a:picLocks noChangeAspect="1"/>
          </p:cNvPicPr>
          <p:nvPr/>
        </p:nvPicPr>
        <p:blipFill>
          <a:blip r:embed="rId2">
            <a:extLst>
              <a:ext uri="{28A0092B-C50C-407E-A947-70E740481C1C}">
                <a14:useLocalDpi xmlns:a14="http://schemas.microsoft.com/office/drawing/2010/main" val="0"/>
              </a:ext>
            </a:extLst>
          </a:blip>
          <a:srcRect b="8537"/>
          <a:stretch>
            <a:fillRect/>
          </a:stretch>
        </p:blipFill>
        <p:spPr bwMode="auto">
          <a:xfrm>
            <a:off x="20" y="10"/>
            <a:ext cx="12191980" cy="6367336"/>
          </a:xfrm>
          <a:prstGeom prst="rect">
            <a:avLst/>
          </a:prstGeom>
          <a:noFill/>
          <a:ln>
            <a:noFill/>
          </a:ln>
        </p:spPr>
      </p:pic>
    </p:spTree>
    <p:extLst>
      <p:ext uri="{BB962C8B-B14F-4D97-AF65-F5344CB8AC3E}">
        <p14:creationId xmlns:p14="http://schemas.microsoft.com/office/powerpoint/2010/main" val="3237146022"/>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A06FB-974D-FA25-678C-F3A7D817F555}"/>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DA453EE1-A85C-7B27-4669-F60DC5441AAC}"/>
              </a:ext>
            </a:extLst>
          </p:cNvPr>
          <p:cNvSpPr>
            <a:spLocks noGrp="1"/>
          </p:cNvSpPr>
          <p:nvPr>
            <p:ph type="body" sz="quarter" idx="10"/>
          </p:nvPr>
        </p:nvSpPr>
        <p:spPr>
          <a:xfrm>
            <a:off x="591399" y="572679"/>
            <a:ext cx="6594591" cy="864235"/>
          </a:xfrm>
        </p:spPr>
        <p:txBody>
          <a:bodyPr/>
          <a:lstStyle/>
          <a:p>
            <a:r>
              <a:rPr lang="en-US" dirty="0"/>
              <a:t>Challenges</a:t>
            </a:r>
          </a:p>
        </p:txBody>
      </p:sp>
      <p:sp>
        <p:nvSpPr>
          <p:cNvPr id="4" name="Text Placeholder 3">
            <a:extLst>
              <a:ext uri="{FF2B5EF4-FFF2-40B4-BE49-F238E27FC236}">
                <a16:creationId xmlns:a16="http://schemas.microsoft.com/office/drawing/2014/main" id="{7B49AA37-E65B-5FD0-B97E-5AEC5CCF3B1F}"/>
              </a:ext>
            </a:extLst>
          </p:cNvPr>
          <p:cNvSpPr>
            <a:spLocks noGrp="1"/>
          </p:cNvSpPr>
          <p:nvPr>
            <p:ph type="body" sz="quarter" idx="12"/>
          </p:nvPr>
        </p:nvSpPr>
        <p:spPr>
          <a:xfrm>
            <a:off x="591399" y="1238583"/>
            <a:ext cx="7482083" cy="4571202"/>
          </a:xfrm>
        </p:spPr>
        <p:txBody>
          <a:bodyPr/>
          <a:lstStyle/>
          <a:p>
            <a:pPr>
              <a:spcBef>
                <a:spcPts val="2500"/>
              </a:spcBef>
            </a:pPr>
            <a:r>
              <a:rPr lang="en-US" b="1" dirty="0"/>
              <a:t>File path issue</a:t>
            </a:r>
          </a:p>
          <a:p>
            <a:pPr marL="0" lvl="1" indent="0">
              <a:buNone/>
            </a:pPr>
            <a:r>
              <a:rPr lang="en-US" sz="2000" dirty="0"/>
              <a:t>The Azure Speech SDK requires a physical file path to process audio. However, Azure Functions run in a read-only environment where standard file saving is restricted.</a:t>
            </a:r>
            <a:br>
              <a:rPr lang="en-US" sz="2000" dirty="0"/>
            </a:br>
            <a:br>
              <a:rPr lang="en-US" sz="2000" dirty="0"/>
            </a:br>
            <a:r>
              <a:rPr lang="en-US" sz="2000" b="1" dirty="0">
                <a:solidFill>
                  <a:schemeClr val="accent1"/>
                </a:solidFill>
              </a:rPr>
              <a:t>Solution</a:t>
            </a:r>
          </a:p>
          <a:p>
            <a:pPr marL="0" lvl="1" indent="0">
              <a:buNone/>
            </a:pPr>
            <a:br>
              <a:rPr lang="en-US" sz="2000" dirty="0"/>
            </a:br>
            <a:r>
              <a:rPr lang="en-US" sz="2000" dirty="0"/>
              <a:t>Implemented a </a:t>
            </a:r>
            <a:r>
              <a:rPr lang="en-US" sz="2000" dirty="0" err="1"/>
              <a:t>tempfile</a:t>
            </a:r>
            <a:r>
              <a:rPr lang="en-US" sz="2000" dirty="0"/>
              <a:t> module to create temporary files in the system’s temporary directory. This ensures the SDK can still access the stream without violating cloud permission policies.</a:t>
            </a:r>
          </a:p>
        </p:txBody>
      </p:sp>
      <p:pic>
        <p:nvPicPr>
          <p:cNvPr id="7" name="Picture Placeholder 6">
            <a:extLst>
              <a:ext uri="{FF2B5EF4-FFF2-40B4-BE49-F238E27FC236}">
                <a16:creationId xmlns:a16="http://schemas.microsoft.com/office/drawing/2014/main" id="{C7071BF2-C8BC-4E2F-14E9-DEE2CE2855FA}"/>
              </a:ext>
            </a:extLst>
          </p:cNvPr>
          <p:cNvPicPr>
            <a:picLocks noGrp="1" noChangeAspect="1"/>
          </p:cNvPicPr>
          <p:nvPr>
            <p:ph type="pic" sz="quarter" idx="13"/>
          </p:nvPr>
        </p:nvPicPr>
        <p:blipFill>
          <a:blip r:embed="rId3" cstate="email">
            <a:duotone>
              <a:schemeClr val="accent6">
                <a:shade val="45000"/>
                <a:satMod val="135000"/>
              </a:schemeClr>
              <a:prstClr val="white"/>
            </a:duotone>
            <a:extLst>
              <a:ext uri="{28A0092B-C50C-407E-A947-70E740481C1C}">
                <a14:useLocalDpi xmlns:a14="http://schemas.microsoft.com/office/drawing/2010/main" val="0"/>
              </a:ext>
            </a:extLst>
          </a:blip>
          <a:srcRect l="32689" r="32689"/>
          <a:stretch>
            <a:fillRect/>
          </a:stretch>
        </p:blipFill>
        <p:spPr>
          <a:xfrm>
            <a:off x="8387111" y="709643"/>
            <a:ext cx="3347305" cy="5438714"/>
          </a:xfrm>
        </p:spPr>
      </p:pic>
    </p:spTree>
    <p:extLst>
      <p:ext uri="{BB962C8B-B14F-4D97-AF65-F5344CB8AC3E}">
        <p14:creationId xmlns:p14="http://schemas.microsoft.com/office/powerpoint/2010/main" val="1743890889"/>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2F49D2-55C5-E60B-8F3B-645817B4C37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9938995-0D28-60A0-47EE-386E5A8E510A}"/>
              </a:ext>
            </a:extLst>
          </p:cNvPr>
          <p:cNvPicPr>
            <a:picLocks noChangeAspect="1"/>
          </p:cNvPicPr>
          <p:nvPr/>
        </p:nvPicPr>
        <p:blipFill>
          <a:blip r:embed="rId2"/>
          <a:stretch>
            <a:fillRect/>
          </a:stretch>
        </p:blipFill>
        <p:spPr>
          <a:xfrm>
            <a:off x="0" y="0"/>
            <a:ext cx="12192000" cy="6389649"/>
          </a:xfrm>
          <a:prstGeom prst="rect">
            <a:avLst/>
          </a:prstGeom>
        </p:spPr>
      </p:pic>
    </p:spTree>
    <p:extLst>
      <p:ext uri="{BB962C8B-B14F-4D97-AF65-F5344CB8AC3E}">
        <p14:creationId xmlns:p14="http://schemas.microsoft.com/office/powerpoint/2010/main" val="846622387"/>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FD920-2A53-A1C9-EC95-C4AA643C862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423D8B6-3129-6494-8DB2-36D849EAE692}"/>
              </a:ext>
            </a:extLst>
          </p:cNvPr>
          <p:cNvPicPr>
            <a:picLocks noChangeAspect="1"/>
          </p:cNvPicPr>
          <p:nvPr/>
        </p:nvPicPr>
        <p:blipFill>
          <a:blip r:embed="rId2"/>
          <a:stretch>
            <a:fillRect/>
          </a:stretch>
        </p:blipFill>
        <p:spPr>
          <a:xfrm>
            <a:off x="0" y="0"/>
            <a:ext cx="12192000" cy="2564780"/>
          </a:xfrm>
          <a:prstGeom prst="rect">
            <a:avLst/>
          </a:prstGeom>
        </p:spPr>
      </p:pic>
      <p:pic>
        <p:nvPicPr>
          <p:cNvPr id="6" name="Picture 5">
            <a:extLst>
              <a:ext uri="{FF2B5EF4-FFF2-40B4-BE49-F238E27FC236}">
                <a16:creationId xmlns:a16="http://schemas.microsoft.com/office/drawing/2014/main" id="{9980F064-2B95-C292-08D5-91BC3CAAB794}"/>
              </a:ext>
            </a:extLst>
          </p:cNvPr>
          <p:cNvPicPr>
            <a:picLocks noChangeAspect="1"/>
          </p:cNvPicPr>
          <p:nvPr/>
        </p:nvPicPr>
        <p:blipFill>
          <a:blip r:embed="rId3"/>
          <a:stretch>
            <a:fillRect/>
          </a:stretch>
        </p:blipFill>
        <p:spPr>
          <a:xfrm>
            <a:off x="0" y="2564780"/>
            <a:ext cx="8912787" cy="1973766"/>
          </a:xfrm>
          <a:prstGeom prst="rect">
            <a:avLst/>
          </a:prstGeom>
        </p:spPr>
      </p:pic>
    </p:spTree>
    <p:extLst>
      <p:ext uri="{BB962C8B-B14F-4D97-AF65-F5344CB8AC3E}">
        <p14:creationId xmlns:p14="http://schemas.microsoft.com/office/powerpoint/2010/main" val="188567297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4AD5A-478E-69F9-5B21-AC414EFB779A}"/>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8387E110-8768-44C3-2764-7373C1AF108D}"/>
              </a:ext>
            </a:extLst>
          </p:cNvPr>
          <p:cNvSpPr>
            <a:spLocks noGrp="1"/>
          </p:cNvSpPr>
          <p:nvPr>
            <p:ph type="body" sz="quarter" idx="10"/>
          </p:nvPr>
        </p:nvSpPr>
        <p:spPr>
          <a:xfrm>
            <a:off x="591399" y="572679"/>
            <a:ext cx="6594591" cy="864235"/>
          </a:xfrm>
        </p:spPr>
        <p:txBody>
          <a:bodyPr/>
          <a:lstStyle/>
          <a:p>
            <a:r>
              <a:rPr lang="en-US" dirty="0"/>
              <a:t>Challenges</a:t>
            </a:r>
          </a:p>
        </p:txBody>
      </p:sp>
      <p:sp>
        <p:nvSpPr>
          <p:cNvPr id="4" name="Text Placeholder 3">
            <a:extLst>
              <a:ext uri="{FF2B5EF4-FFF2-40B4-BE49-F238E27FC236}">
                <a16:creationId xmlns:a16="http://schemas.microsoft.com/office/drawing/2014/main" id="{E9827B79-3601-7647-3677-73C89CC0B861}"/>
              </a:ext>
            </a:extLst>
          </p:cNvPr>
          <p:cNvSpPr>
            <a:spLocks noGrp="1"/>
          </p:cNvSpPr>
          <p:nvPr>
            <p:ph type="body" sz="quarter" idx="12"/>
          </p:nvPr>
        </p:nvSpPr>
        <p:spPr>
          <a:xfrm>
            <a:off x="591399" y="1238583"/>
            <a:ext cx="7482083" cy="4571202"/>
          </a:xfrm>
        </p:spPr>
        <p:txBody>
          <a:bodyPr/>
          <a:lstStyle/>
          <a:p>
            <a:pPr>
              <a:spcBef>
                <a:spcPts val="2500"/>
              </a:spcBef>
            </a:pPr>
            <a:r>
              <a:rPr lang="en-US" b="1" dirty="0"/>
              <a:t>CORS Connectivity</a:t>
            </a:r>
          </a:p>
          <a:p>
            <a:pPr marL="0" lvl="1" indent="0">
              <a:buNone/>
            </a:pPr>
            <a:r>
              <a:rPr lang="en-US" sz="2000" dirty="0"/>
              <a:t>Deploying from Localhost to Azure cloud broke the communication between frontend and backend.</a:t>
            </a:r>
            <a:br>
              <a:rPr lang="en-US" sz="2000" dirty="0"/>
            </a:br>
            <a:br>
              <a:rPr lang="en-US" sz="2000" dirty="0"/>
            </a:br>
            <a:r>
              <a:rPr lang="en-US" sz="2000" b="1" dirty="0">
                <a:solidFill>
                  <a:schemeClr val="accent1"/>
                </a:solidFill>
              </a:rPr>
              <a:t>Solution</a:t>
            </a:r>
          </a:p>
          <a:p>
            <a:pPr marL="0" lvl="1" indent="0">
              <a:buNone/>
            </a:pPr>
            <a:br>
              <a:rPr lang="en-US" sz="2000" dirty="0"/>
            </a:br>
            <a:r>
              <a:rPr lang="en-US" sz="2000" dirty="0"/>
              <a:t>Created a static website from the Azure Storage Account and allowed the static URL within the Function App CORS setting. </a:t>
            </a:r>
          </a:p>
        </p:txBody>
      </p:sp>
      <p:pic>
        <p:nvPicPr>
          <p:cNvPr id="7" name="Picture Placeholder 6">
            <a:extLst>
              <a:ext uri="{FF2B5EF4-FFF2-40B4-BE49-F238E27FC236}">
                <a16:creationId xmlns:a16="http://schemas.microsoft.com/office/drawing/2014/main" id="{81EF6E08-C24B-87E4-EEDB-D4EE2413CD08}"/>
              </a:ext>
            </a:extLst>
          </p:cNvPr>
          <p:cNvPicPr>
            <a:picLocks noGrp="1" noChangeAspect="1"/>
          </p:cNvPicPr>
          <p:nvPr>
            <p:ph type="pic" sz="quarter" idx="13"/>
          </p:nvPr>
        </p:nvPicPr>
        <p:blipFill>
          <a:blip r:embed="rId3" cstate="email">
            <a:duotone>
              <a:schemeClr val="accent6">
                <a:shade val="45000"/>
                <a:satMod val="135000"/>
              </a:schemeClr>
              <a:prstClr val="white"/>
            </a:duotone>
            <a:extLst>
              <a:ext uri="{28A0092B-C50C-407E-A947-70E740481C1C}">
                <a14:useLocalDpi xmlns:a14="http://schemas.microsoft.com/office/drawing/2010/main" val="0"/>
              </a:ext>
            </a:extLst>
          </a:blip>
          <a:srcRect l="32689" r="32689"/>
          <a:stretch>
            <a:fillRect/>
          </a:stretch>
        </p:blipFill>
        <p:spPr>
          <a:xfrm>
            <a:off x="8387111" y="709643"/>
            <a:ext cx="3347305" cy="5438714"/>
          </a:xfrm>
        </p:spPr>
      </p:pic>
    </p:spTree>
    <p:extLst>
      <p:ext uri="{BB962C8B-B14F-4D97-AF65-F5344CB8AC3E}">
        <p14:creationId xmlns:p14="http://schemas.microsoft.com/office/powerpoint/2010/main" val="224538325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30A7D6-399E-3FA0-B9F2-5FED4DB974B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B15B953-FDF1-5238-789C-8381EA2C9417}"/>
              </a:ext>
            </a:extLst>
          </p:cNvPr>
          <p:cNvPicPr>
            <a:picLocks noChangeAspect="1"/>
          </p:cNvPicPr>
          <p:nvPr/>
        </p:nvPicPr>
        <p:blipFill>
          <a:blip r:embed="rId2"/>
          <a:stretch>
            <a:fillRect/>
          </a:stretch>
        </p:blipFill>
        <p:spPr>
          <a:xfrm>
            <a:off x="0" y="0"/>
            <a:ext cx="12192000" cy="6328611"/>
          </a:xfrm>
          <a:prstGeom prst="rect">
            <a:avLst/>
          </a:prstGeom>
        </p:spPr>
      </p:pic>
    </p:spTree>
    <p:extLst>
      <p:ext uri="{BB962C8B-B14F-4D97-AF65-F5344CB8AC3E}">
        <p14:creationId xmlns:p14="http://schemas.microsoft.com/office/powerpoint/2010/main" val="172844758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F7BC17-C097-EF49-903E-0A1FFF9051AD}"/>
              </a:ext>
            </a:extLst>
          </p:cNvPr>
          <p:cNvSpPr>
            <a:spLocks noGrp="1"/>
          </p:cNvSpPr>
          <p:nvPr>
            <p:ph type="body" sz="quarter" idx="10"/>
          </p:nvPr>
        </p:nvSpPr>
        <p:spPr/>
        <p:txBody>
          <a:bodyPr/>
          <a:lstStyle/>
          <a:p>
            <a:r>
              <a:rPr lang="en-GB" dirty="0"/>
              <a:t>Introduction</a:t>
            </a:r>
          </a:p>
          <a:p>
            <a:endParaRPr lang="en-US" dirty="0"/>
          </a:p>
          <a:p>
            <a:endParaRPr lang="en-US" dirty="0"/>
          </a:p>
        </p:txBody>
      </p:sp>
    </p:spTree>
    <p:extLst>
      <p:ext uri="{BB962C8B-B14F-4D97-AF65-F5344CB8AC3E}">
        <p14:creationId xmlns:p14="http://schemas.microsoft.com/office/powerpoint/2010/main" val="3375107767"/>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0DD4F-1885-4C56-503F-E291B47231C0}"/>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1BB9F4EC-E225-4CDC-E055-51923D1D4330}"/>
              </a:ext>
            </a:extLst>
          </p:cNvPr>
          <p:cNvSpPr>
            <a:spLocks noGrp="1"/>
          </p:cNvSpPr>
          <p:nvPr>
            <p:ph type="body" sz="quarter" idx="10"/>
          </p:nvPr>
        </p:nvSpPr>
        <p:spPr>
          <a:xfrm>
            <a:off x="591399" y="572679"/>
            <a:ext cx="6594591" cy="864235"/>
          </a:xfrm>
        </p:spPr>
        <p:txBody>
          <a:bodyPr/>
          <a:lstStyle/>
          <a:p>
            <a:r>
              <a:rPr lang="en-US" dirty="0"/>
              <a:t>Challenges</a:t>
            </a:r>
          </a:p>
        </p:txBody>
      </p:sp>
      <p:sp>
        <p:nvSpPr>
          <p:cNvPr id="4" name="Text Placeholder 3">
            <a:extLst>
              <a:ext uri="{FF2B5EF4-FFF2-40B4-BE49-F238E27FC236}">
                <a16:creationId xmlns:a16="http://schemas.microsoft.com/office/drawing/2014/main" id="{8A43981E-E4B9-CB54-91D0-818832A1D278}"/>
              </a:ext>
            </a:extLst>
          </p:cNvPr>
          <p:cNvSpPr>
            <a:spLocks noGrp="1"/>
          </p:cNvSpPr>
          <p:nvPr>
            <p:ph type="body" sz="quarter" idx="12"/>
          </p:nvPr>
        </p:nvSpPr>
        <p:spPr>
          <a:xfrm>
            <a:off x="591399" y="1238583"/>
            <a:ext cx="7482083" cy="4571202"/>
          </a:xfrm>
        </p:spPr>
        <p:txBody>
          <a:bodyPr/>
          <a:lstStyle/>
          <a:p>
            <a:pPr>
              <a:spcBef>
                <a:spcPts val="2500"/>
              </a:spcBef>
            </a:pPr>
            <a:r>
              <a:rPr lang="en-US" b="1" dirty="0"/>
              <a:t>Frontend Development</a:t>
            </a:r>
          </a:p>
          <a:p>
            <a:pPr marL="0" lvl="1" indent="0">
              <a:buNone/>
            </a:pPr>
            <a:r>
              <a:rPr lang="en-US" sz="2000" dirty="0"/>
              <a:t>Frontend was a very plain and simple design.</a:t>
            </a:r>
            <a:br>
              <a:rPr lang="en-US" sz="2000" dirty="0"/>
            </a:br>
            <a:br>
              <a:rPr lang="en-US" sz="2000" dirty="0"/>
            </a:br>
            <a:r>
              <a:rPr lang="en-US" sz="2000" b="1" dirty="0">
                <a:solidFill>
                  <a:schemeClr val="accent1"/>
                </a:solidFill>
              </a:rPr>
              <a:t>Solution</a:t>
            </a:r>
          </a:p>
          <a:p>
            <a:pPr marL="0" lvl="1" indent="0">
              <a:buNone/>
            </a:pPr>
            <a:br>
              <a:rPr lang="en-US" sz="2000" dirty="0"/>
            </a:br>
            <a:r>
              <a:rPr lang="en-US" sz="2000" dirty="0"/>
              <a:t>Changed to a React + Vite based frontend for fast and efficient frontend development. Used </a:t>
            </a:r>
            <a:r>
              <a:rPr lang="en-US" sz="2000" dirty="0" err="1"/>
              <a:t>axios</a:t>
            </a:r>
            <a:r>
              <a:rPr lang="en-US" sz="2000" dirty="0"/>
              <a:t> for more simplified API requests and response without excess code.</a:t>
            </a:r>
          </a:p>
        </p:txBody>
      </p:sp>
      <p:pic>
        <p:nvPicPr>
          <p:cNvPr id="7" name="Picture Placeholder 6">
            <a:extLst>
              <a:ext uri="{FF2B5EF4-FFF2-40B4-BE49-F238E27FC236}">
                <a16:creationId xmlns:a16="http://schemas.microsoft.com/office/drawing/2014/main" id="{C51B44E1-93E6-2483-1CAC-5077C2CA8231}"/>
              </a:ext>
            </a:extLst>
          </p:cNvPr>
          <p:cNvPicPr>
            <a:picLocks noGrp="1" noChangeAspect="1"/>
          </p:cNvPicPr>
          <p:nvPr>
            <p:ph type="pic" sz="quarter" idx="13"/>
          </p:nvPr>
        </p:nvPicPr>
        <p:blipFill>
          <a:blip r:embed="rId3" cstate="email">
            <a:duotone>
              <a:schemeClr val="accent6">
                <a:shade val="45000"/>
                <a:satMod val="135000"/>
              </a:schemeClr>
              <a:prstClr val="white"/>
            </a:duotone>
            <a:extLst>
              <a:ext uri="{28A0092B-C50C-407E-A947-70E740481C1C}">
                <a14:useLocalDpi xmlns:a14="http://schemas.microsoft.com/office/drawing/2010/main" val="0"/>
              </a:ext>
            </a:extLst>
          </a:blip>
          <a:srcRect l="32689" r="32689"/>
          <a:stretch>
            <a:fillRect/>
          </a:stretch>
        </p:blipFill>
        <p:spPr>
          <a:xfrm>
            <a:off x="8387111" y="709643"/>
            <a:ext cx="3347305" cy="5438714"/>
          </a:xfrm>
        </p:spPr>
      </p:pic>
    </p:spTree>
    <p:extLst>
      <p:ext uri="{BB962C8B-B14F-4D97-AF65-F5344CB8AC3E}">
        <p14:creationId xmlns:p14="http://schemas.microsoft.com/office/powerpoint/2010/main" val="4182980505"/>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3EB83-A857-132C-D980-F830ECE3CC26}"/>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5946DBD-2C31-4D5B-7CA4-3D2D2C7AAD42}"/>
              </a:ext>
            </a:extLst>
          </p:cNvPr>
          <p:cNvPicPr>
            <a:picLocks noChangeAspect="1"/>
          </p:cNvPicPr>
          <p:nvPr/>
        </p:nvPicPr>
        <p:blipFill>
          <a:blip r:embed="rId2"/>
          <a:stretch>
            <a:fillRect/>
          </a:stretch>
        </p:blipFill>
        <p:spPr>
          <a:xfrm>
            <a:off x="608" y="1"/>
            <a:ext cx="12191392" cy="6858000"/>
          </a:xfrm>
          <a:prstGeom prst="rect">
            <a:avLst/>
          </a:prstGeom>
        </p:spPr>
      </p:pic>
    </p:spTree>
    <p:extLst>
      <p:ext uri="{BB962C8B-B14F-4D97-AF65-F5344CB8AC3E}">
        <p14:creationId xmlns:p14="http://schemas.microsoft.com/office/powerpoint/2010/main" val="1740703263"/>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5E42233-C5B0-7B14-634F-4844957188E1}"/>
              </a:ext>
            </a:extLst>
          </p:cNvPr>
          <p:cNvSpPr>
            <a:spLocks noGrp="1"/>
          </p:cNvSpPr>
          <p:nvPr>
            <p:ph type="body" sz="quarter" idx="10"/>
          </p:nvPr>
        </p:nvSpPr>
        <p:spPr/>
        <p:txBody>
          <a:bodyPr/>
          <a:lstStyle/>
          <a:p>
            <a:endParaRPr lang="en-SG"/>
          </a:p>
        </p:txBody>
      </p:sp>
      <p:sp>
        <p:nvSpPr>
          <p:cNvPr id="3" name="Picture Placeholder 2">
            <a:extLst>
              <a:ext uri="{FF2B5EF4-FFF2-40B4-BE49-F238E27FC236}">
                <a16:creationId xmlns:a16="http://schemas.microsoft.com/office/drawing/2014/main" id="{610E84FB-8243-5AA7-5DB9-4227658A26B7}"/>
              </a:ext>
            </a:extLst>
          </p:cNvPr>
          <p:cNvSpPr>
            <a:spLocks noGrp="1"/>
          </p:cNvSpPr>
          <p:nvPr>
            <p:ph type="pic" sz="quarter" idx="11"/>
          </p:nvPr>
        </p:nvSpPr>
        <p:spPr/>
        <p:txBody>
          <a:bodyPr/>
          <a:lstStyle/>
          <a:p>
            <a:endParaRPr lang="en-SG"/>
          </a:p>
        </p:txBody>
      </p:sp>
      <p:pic>
        <p:nvPicPr>
          <p:cNvPr id="4" name="Picture 3" descr="A screenshot of a computer&#10;&#10;AI-generated content may be incorrect.">
            <a:extLst>
              <a:ext uri="{FF2B5EF4-FFF2-40B4-BE49-F238E27FC236}">
                <a16:creationId xmlns:a16="http://schemas.microsoft.com/office/drawing/2014/main" id="{64A1E09D-6723-50D5-9909-31A6718BB4E9}"/>
              </a:ext>
            </a:extLst>
          </p:cNvPr>
          <p:cNvPicPr>
            <a:picLocks noChangeAspect="1"/>
          </p:cNvPicPr>
          <p:nvPr/>
        </p:nvPicPr>
        <p:blipFill>
          <a:blip r:embed="rId2"/>
          <a:stretch>
            <a:fillRect/>
          </a:stretch>
        </p:blipFill>
        <p:spPr>
          <a:xfrm>
            <a:off x="0" y="0"/>
            <a:ext cx="12206038" cy="6858000"/>
          </a:xfrm>
          <a:prstGeom prst="rect">
            <a:avLst/>
          </a:prstGeom>
        </p:spPr>
      </p:pic>
    </p:spTree>
    <p:extLst>
      <p:ext uri="{BB962C8B-B14F-4D97-AF65-F5344CB8AC3E}">
        <p14:creationId xmlns:p14="http://schemas.microsoft.com/office/powerpoint/2010/main" val="3004028079"/>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a:extLst>
            <a:ext uri="{FF2B5EF4-FFF2-40B4-BE49-F238E27FC236}">
              <a16:creationId xmlns:a16="http://schemas.microsoft.com/office/drawing/2014/main" id="{88A637BC-D392-C563-D29C-83C6D5A1030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A3B4F7B-4365-40AE-8E6B-098D3DC8498D}"/>
              </a:ext>
            </a:extLst>
          </p:cNvPr>
          <p:cNvSpPr>
            <a:spLocks noGrp="1"/>
          </p:cNvSpPr>
          <p:nvPr>
            <p:ph type="body" sz="quarter" idx="10"/>
          </p:nvPr>
        </p:nvSpPr>
        <p:spPr/>
        <p:txBody>
          <a:bodyPr/>
          <a:lstStyle/>
          <a:p>
            <a:r>
              <a:rPr lang="en-US" dirty="0"/>
              <a:t>Learning &amp; Takeaways</a:t>
            </a:r>
          </a:p>
        </p:txBody>
      </p:sp>
    </p:spTree>
    <p:extLst>
      <p:ext uri="{BB962C8B-B14F-4D97-AF65-F5344CB8AC3E}">
        <p14:creationId xmlns:p14="http://schemas.microsoft.com/office/powerpoint/2010/main" val="33938677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063E5-E4E9-C2D8-F3EC-5BDFF84B7959}"/>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FECA3D10-AC5C-3A7B-2BBB-67AAF63FBDBF}"/>
              </a:ext>
            </a:extLst>
          </p:cNvPr>
          <p:cNvSpPr>
            <a:spLocks noGrp="1"/>
          </p:cNvSpPr>
          <p:nvPr>
            <p:ph type="body" sz="quarter" idx="10"/>
          </p:nvPr>
        </p:nvSpPr>
        <p:spPr>
          <a:xfrm>
            <a:off x="591399" y="572679"/>
            <a:ext cx="7256235" cy="982989"/>
          </a:xfrm>
        </p:spPr>
        <p:txBody>
          <a:bodyPr/>
          <a:lstStyle/>
          <a:p>
            <a:r>
              <a:rPr lang="en-US" dirty="0"/>
              <a:t>Learning &amp; Takeaways</a:t>
            </a:r>
          </a:p>
        </p:txBody>
      </p:sp>
      <p:graphicFrame>
        <p:nvGraphicFramePr>
          <p:cNvPr id="3" name="Content Placeholder 4">
            <a:extLst>
              <a:ext uri="{FF2B5EF4-FFF2-40B4-BE49-F238E27FC236}">
                <a16:creationId xmlns:a16="http://schemas.microsoft.com/office/drawing/2014/main" id="{98A8C28E-7E7F-AE04-2731-2CE744F0D32F}"/>
              </a:ext>
            </a:extLst>
          </p:cNvPr>
          <p:cNvGraphicFramePr>
            <a:graphicFrameLocks/>
          </p:cNvGraphicFramePr>
          <p:nvPr>
            <p:extLst>
              <p:ext uri="{D42A27DB-BD31-4B8C-83A1-F6EECF244321}">
                <p14:modId xmlns:p14="http://schemas.microsoft.com/office/powerpoint/2010/main" val="1870394802"/>
              </p:ext>
            </p:extLst>
          </p:nvPr>
        </p:nvGraphicFramePr>
        <p:xfrm>
          <a:off x="591399" y="1362825"/>
          <a:ext cx="10963658" cy="4922496"/>
        </p:xfrm>
        <a:graphic>
          <a:graphicData uri="http://schemas.openxmlformats.org/drawingml/2006/table">
            <a:tbl>
              <a:tblPr firstRow="1" bandRow="1">
                <a:tableStyleId>{073A0DAA-6AF3-43AB-8588-CEC1D06C72B9}</a:tableStyleId>
              </a:tblPr>
              <a:tblGrid>
                <a:gridCol w="3098076">
                  <a:extLst>
                    <a:ext uri="{9D8B030D-6E8A-4147-A177-3AD203B41FA5}">
                      <a16:colId xmlns:a16="http://schemas.microsoft.com/office/drawing/2014/main" val="3567873732"/>
                    </a:ext>
                  </a:extLst>
                </a:gridCol>
                <a:gridCol w="3954863">
                  <a:extLst>
                    <a:ext uri="{9D8B030D-6E8A-4147-A177-3AD203B41FA5}">
                      <a16:colId xmlns:a16="http://schemas.microsoft.com/office/drawing/2014/main" val="710129141"/>
                    </a:ext>
                  </a:extLst>
                </a:gridCol>
                <a:gridCol w="3910719">
                  <a:extLst>
                    <a:ext uri="{9D8B030D-6E8A-4147-A177-3AD203B41FA5}">
                      <a16:colId xmlns:a16="http://schemas.microsoft.com/office/drawing/2014/main" val="3699978349"/>
                    </a:ext>
                  </a:extLst>
                </a:gridCol>
              </a:tblGrid>
              <a:tr h="925752">
                <a:tc>
                  <a:txBody>
                    <a:bodyPr/>
                    <a:lstStyle/>
                    <a:p>
                      <a:pPr>
                        <a:buNone/>
                      </a:pPr>
                      <a:r>
                        <a:rPr lang="en-US" sz="2000" b="1" cap="all" spc="150">
                          <a:solidFill>
                            <a:schemeClr val="tx1"/>
                          </a:solidFill>
                        </a:rPr>
                        <a:t>Area</a:t>
                      </a:r>
                    </a:p>
                  </a:txBody>
                  <a:tcPr marL="173364" marR="173364" marT="173364" marB="173364" anchor="ctr"/>
                </a:tc>
                <a:tc>
                  <a:txBody>
                    <a:bodyPr/>
                    <a:lstStyle/>
                    <a:p>
                      <a:pPr>
                        <a:buNone/>
                      </a:pPr>
                      <a:r>
                        <a:rPr lang="en-US" sz="2000" b="1" cap="all" spc="150">
                          <a:solidFill>
                            <a:schemeClr val="tx1"/>
                          </a:solidFill>
                        </a:rPr>
                        <a:t>What I Learned</a:t>
                      </a:r>
                    </a:p>
                  </a:txBody>
                  <a:tcPr marL="173364" marR="173364" marT="173364" marB="173364" anchor="ctr"/>
                </a:tc>
                <a:tc>
                  <a:txBody>
                    <a:bodyPr/>
                    <a:lstStyle/>
                    <a:p>
                      <a:pPr>
                        <a:buNone/>
                      </a:pPr>
                      <a:r>
                        <a:rPr lang="en-US" sz="2000" b="1" cap="all" spc="150">
                          <a:solidFill>
                            <a:schemeClr val="tx1"/>
                          </a:solidFill>
                        </a:rPr>
                        <a:t>Impact</a:t>
                      </a:r>
                    </a:p>
                  </a:txBody>
                  <a:tcPr marL="173364" marR="173364" marT="173364" marB="173364" anchor="ctr"/>
                </a:tc>
                <a:extLst>
                  <a:ext uri="{0D108BD9-81ED-4DB2-BD59-A6C34878D82A}">
                    <a16:rowId xmlns:a16="http://schemas.microsoft.com/office/drawing/2014/main" val="2684307114"/>
                  </a:ext>
                </a:extLst>
              </a:tr>
              <a:tr h="1180079">
                <a:tc>
                  <a:txBody>
                    <a:bodyPr/>
                    <a:lstStyle/>
                    <a:p>
                      <a:pPr>
                        <a:buNone/>
                      </a:pPr>
                      <a:r>
                        <a:rPr lang="en-US" sz="1600" b="1" cap="none" spc="0" dirty="0">
                          <a:solidFill>
                            <a:schemeClr val="tx1"/>
                          </a:solidFill>
                        </a:rPr>
                        <a:t>File System Constraints</a:t>
                      </a:r>
                    </a:p>
                  </a:txBody>
                  <a:tcPr marL="173364" marR="173364" marT="173364" marB="173364" anchor="ctr">
                    <a:solidFill>
                      <a:schemeClr val="bg2">
                        <a:lumMod val="90000"/>
                        <a:lumOff val="10000"/>
                      </a:schemeClr>
                    </a:solidFill>
                  </a:tcPr>
                </a:tc>
                <a:tc>
                  <a:txBody>
                    <a:bodyPr/>
                    <a:lstStyle/>
                    <a:p>
                      <a:pPr>
                        <a:buNone/>
                      </a:pPr>
                      <a:r>
                        <a:rPr lang="en-US" sz="1600" cap="none" spc="0" dirty="0">
                          <a:solidFill>
                            <a:schemeClr val="tx1"/>
                          </a:solidFill>
                        </a:rPr>
                        <a:t>Cloud functions are ephemeral. Depending on local file paths is an anti-pattern; utilizing </a:t>
                      </a:r>
                      <a:r>
                        <a:rPr lang="en-US" sz="1600" cap="none" spc="0" dirty="0" err="1">
                          <a:solidFill>
                            <a:schemeClr val="tx1"/>
                          </a:solidFill>
                        </a:rPr>
                        <a:t>tempfile</a:t>
                      </a:r>
                      <a:r>
                        <a:rPr lang="en-US" sz="1600" cap="none" spc="0" dirty="0">
                          <a:solidFill>
                            <a:schemeClr val="tx1"/>
                          </a:solidFill>
                        </a:rPr>
                        <a:t> or memory streams is mandatory.</a:t>
                      </a:r>
                    </a:p>
                  </a:txBody>
                  <a:tcPr marL="173364" marR="173364" marT="173364" marB="173364" anchor="ctr">
                    <a:solidFill>
                      <a:schemeClr val="tx2">
                        <a:lumMod val="50000"/>
                      </a:schemeClr>
                    </a:solidFill>
                  </a:tcPr>
                </a:tc>
                <a:tc>
                  <a:txBody>
                    <a:bodyPr/>
                    <a:lstStyle/>
                    <a:p>
                      <a:pPr>
                        <a:buNone/>
                      </a:pPr>
                      <a:r>
                        <a:rPr lang="en-US" sz="1600" cap="none" spc="0" dirty="0">
                          <a:solidFill>
                            <a:schemeClr val="tx1"/>
                          </a:solidFill>
                        </a:rPr>
                        <a:t>Prevented “Permission Denied” crashes in production.</a:t>
                      </a:r>
                    </a:p>
                  </a:txBody>
                  <a:tcPr marL="173364" marR="173364" marT="173364" marB="173364" anchor="ctr">
                    <a:solidFill>
                      <a:schemeClr val="accent2">
                        <a:lumMod val="50000"/>
                      </a:schemeClr>
                    </a:solidFill>
                  </a:tcPr>
                </a:tc>
                <a:extLst>
                  <a:ext uri="{0D108BD9-81ED-4DB2-BD59-A6C34878D82A}">
                    <a16:rowId xmlns:a16="http://schemas.microsoft.com/office/drawing/2014/main" val="1401819265"/>
                  </a:ext>
                </a:extLst>
              </a:tr>
              <a:tr h="1180079">
                <a:tc>
                  <a:txBody>
                    <a:bodyPr/>
                    <a:lstStyle/>
                    <a:p>
                      <a:pPr>
                        <a:buNone/>
                      </a:pPr>
                      <a:r>
                        <a:rPr lang="en-US" sz="1600" b="1" cap="none" spc="0" dirty="0">
                          <a:solidFill>
                            <a:schemeClr val="tx1"/>
                          </a:solidFill>
                        </a:rPr>
                        <a:t>CORS</a:t>
                      </a:r>
                    </a:p>
                  </a:txBody>
                  <a:tcPr marL="173364" marR="173364" marT="173364" marB="173364" anchor="ctr">
                    <a:solidFill>
                      <a:schemeClr val="bg2">
                        <a:lumMod val="90000"/>
                        <a:lumOff val="10000"/>
                      </a:schemeClr>
                    </a:solidFill>
                  </a:tcPr>
                </a:tc>
                <a:tc>
                  <a:txBody>
                    <a:bodyPr/>
                    <a:lstStyle/>
                    <a:p>
                      <a:pPr>
                        <a:buNone/>
                      </a:pPr>
                      <a:r>
                        <a:rPr lang="en-US" sz="1600" dirty="0">
                          <a:solidFill>
                            <a:schemeClr val="tx1"/>
                          </a:solidFill>
                        </a:rPr>
                        <a:t>Browser security is strict. Backend APIs must explicitly allow specific frontend domains, and protocol (HTTP vs HTTPS) mismatches cause silent failures.</a:t>
                      </a:r>
                      <a:endParaRPr lang="en-US" sz="1600" cap="none" spc="0" dirty="0">
                        <a:solidFill>
                          <a:schemeClr val="tx1"/>
                        </a:solidFill>
                      </a:endParaRPr>
                    </a:p>
                  </a:txBody>
                  <a:tcPr marL="173364" marR="173364" marT="173364" marB="173364" anchor="ctr">
                    <a:solidFill>
                      <a:schemeClr val="tx2">
                        <a:lumMod val="50000"/>
                      </a:schemeClr>
                    </a:solidFill>
                  </a:tcPr>
                </a:tc>
                <a:tc>
                  <a:txBody>
                    <a:bodyPr/>
                    <a:lstStyle/>
                    <a:p>
                      <a:pPr>
                        <a:buNone/>
                      </a:pPr>
                      <a:r>
                        <a:rPr lang="en-US" sz="1600" dirty="0">
                          <a:solidFill>
                            <a:schemeClr val="tx1"/>
                          </a:solidFill>
                        </a:rPr>
                        <a:t>Ensured secure and reliable API communication.</a:t>
                      </a:r>
                      <a:endParaRPr lang="en-US" sz="1600" cap="none" spc="0" dirty="0">
                        <a:solidFill>
                          <a:schemeClr val="tx1"/>
                        </a:solidFill>
                      </a:endParaRPr>
                    </a:p>
                  </a:txBody>
                  <a:tcPr marL="173364" marR="173364" marT="173364" marB="173364" anchor="ctr">
                    <a:solidFill>
                      <a:schemeClr val="accent2">
                        <a:lumMod val="50000"/>
                      </a:schemeClr>
                    </a:solidFill>
                  </a:tcPr>
                </a:tc>
                <a:extLst>
                  <a:ext uri="{0D108BD9-81ED-4DB2-BD59-A6C34878D82A}">
                    <a16:rowId xmlns:a16="http://schemas.microsoft.com/office/drawing/2014/main" val="439704887"/>
                  </a:ext>
                </a:extLst>
              </a:tr>
              <a:tr h="1180079">
                <a:tc>
                  <a:txBody>
                    <a:bodyPr/>
                    <a:lstStyle/>
                    <a:p>
                      <a:pPr>
                        <a:buNone/>
                      </a:pPr>
                      <a:r>
                        <a:rPr lang="en-US" sz="1600" b="1" cap="none" spc="0" dirty="0">
                          <a:solidFill>
                            <a:schemeClr val="tx1"/>
                          </a:solidFill>
                        </a:rPr>
                        <a:t>Deployment Parity</a:t>
                      </a:r>
                    </a:p>
                  </a:txBody>
                  <a:tcPr marL="173364" marR="173364" marT="173364" marB="173364" anchor="ctr">
                    <a:solidFill>
                      <a:schemeClr val="bg2">
                        <a:lumMod val="90000"/>
                        <a:lumOff val="10000"/>
                      </a:schemeClr>
                    </a:solidFill>
                  </a:tcPr>
                </a:tc>
                <a:tc>
                  <a:txBody>
                    <a:bodyPr/>
                    <a:lstStyle/>
                    <a:p>
                      <a:pPr>
                        <a:buNone/>
                      </a:pPr>
                      <a:r>
                        <a:rPr lang="en-US" sz="1600" dirty="0">
                          <a:solidFill>
                            <a:schemeClr val="tx1"/>
                          </a:solidFill>
                        </a:rPr>
                        <a:t>Local settings files (</a:t>
                      </a:r>
                      <a:r>
                        <a:rPr lang="en-US" sz="1800" kern="1200" dirty="0" err="1">
                          <a:solidFill>
                            <a:schemeClr val="tx1"/>
                          </a:solidFill>
                          <a:latin typeface="+mn-lt"/>
                          <a:ea typeface="+mn-ea"/>
                          <a:cs typeface="+mn-cs"/>
                        </a:rPr>
                        <a:t>local.settings.json</a:t>
                      </a:r>
                      <a:r>
                        <a:rPr lang="en-US" sz="1600" dirty="0">
                          <a:solidFill>
                            <a:schemeClr val="tx1"/>
                          </a:solidFill>
                        </a:rPr>
                        <a:t>) are not uploaded automatically. Cloud configuration must be managed as a separate, deliberate step.</a:t>
                      </a:r>
                      <a:endParaRPr lang="en-US" sz="1600" cap="none" spc="0" dirty="0">
                        <a:solidFill>
                          <a:schemeClr val="tx1"/>
                        </a:solidFill>
                      </a:endParaRPr>
                    </a:p>
                  </a:txBody>
                  <a:tcPr marL="173364" marR="173364" marT="173364" marB="173364" anchor="ctr">
                    <a:solidFill>
                      <a:schemeClr val="tx2">
                        <a:lumMod val="50000"/>
                      </a:schemeClr>
                    </a:solidFill>
                  </a:tcPr>
                </a:tc>
                <a:tc>
                  <a:txBody>
                    <a:bodyPr/>
                    <a:lstStyle/>
                    <a:p>
                      <a:pPr>
                        <a:buNone/>
                      </a:pPr>
                      <a:r>
                        <a:rPr lang="en-US" sz="1600" dirty="0">
                          <a:solidFill>
                            <a:schemeClr val="tx1"/>
                          </a:solidFill>
                        </a:rPr>
                        <a:t>Reduced deployment debugging time by 50%.</a:t>
                      </a:r>
                      <a:endParaRPr lang="en-US" sz="1600" cap="none" spc="0" dirty="0">
                        <a:solidFill>
                          <a:schemeClr val="tx1"/>
                        </a:solidFill>
                      </a:endParaRPr>
                    </a:p>
                  </a:txBody>
                  <a:tcPr marL="173364" marR="173364" marT="173364" marB="173364" anchor="ctr">
                    <a:solidFill>
                      <a:schemeClr val="accent2">
                        <a:lumMod val="50000"/>
                      </a:schemeClr>
                    </a:solidFill>
                  </a:tcPr>
                </a:tc>
                <a:extLst>
                  <a:ext uri="{0D108BD9-81ED-4DB2-BD59-A6C34878D82A}">
                    <a16:rowId xmlns:a16="http://schemas.microsoft.com/office/drawing/2014/main" val="3632227238"/>
                  </a:ext>
                </a:extLst>
              </a:tr>
            </a:tbl>
          </a:graphicData>
        </a:graphic>
      </p:graphicFrame>
    </p:spTree>
    <p:extLst>
      <p:ext uri="{BB962C8B-B14F-4D97-AF65-F5344CB8AC3E}">
        <p14:creationId xmlns:p14="http://schemas.microsoft.com/office/powerpoint/2010/main" val="652113607"/>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237D17-E437-DD46-AE33-64FC08A15971}"/>
              </a:ext>
            </a:extLst>
          </p:cNvPr>
          <p:cNvSpPr>
            <a:spLocks noGrp="1"/>
          </p:cNvSpPr>
          <p:nvPr>
            <p:ph type="body" sz="quarter" idx="10"/>
          </p:nvPr>
        </p:nvSpPr>
        <p:spPr/>
        <p:txBody>
          <a:bodyPr/>
          <a:lstStyle/>
          <a:p>
            <a:r>
              <a:rPr lang="en-GB" dirty="0"/>
              <a:t>Summary and Recommendations</a:t>
            </a:r>
          </a:p>
          <a:p>
            <a:endParaRPr lang="en-US" dirty="0"/>
          </a:p>
        </p:txBody>
      </p:sp>
    </p:spTree>
    <p:extLst>
      <p:ext uri="{BB962C8B-B14F-4D97-AF65-F5344CB8AC3E}">
        <p14:creationId xmlns:p14="http://schemas.microsoft.com/office/powerpoint/2010/main" val="2568930840"/>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3E12BC2-0D53-2243-8DA6-664EE031A41B}"/>
              </a:ext>
            </a:extLst>
          </p:cNvPr>
          <p:cNvSpPr>
            <a:spLocks noGrp="1"/>
          </p:cNvSpPr>
          <p:nvPr>
            <p:ph type="body" sz="quarter" idx="10"/>
          </p:nvPr>
        </p:nvSpPr>
        <p:spPr>
          <a:xfrm>
            <a:off x="591399" y="572679"/>
            <a:ext cx="7256235" cy="982989"/>
          </a:xfrm>
        </p:spPr>
        <p:txBody>
          <a:bodyPr/>
          <a:lstStyle/>
          <a:p>
            <a:r>
              <a:rPr lang="en-US" dirty="0"/>
              <a:t>Summary</a:t>
            </a:r>
          </a:p>
        </p:txBody>
      </p:sp>
      <p:sp>
        <p:nvSpPr>
          <p:cNvPr id="16" name="Text Placeholder 15">
            <a:extLst>
              <a:ext uri="{FF2B5EF4-FFF2-40B4-BE49-F238E27FC236}">
                <a16:creationId xmlns:a16="http://schemas.microsoft.com/office/drawing/2014/main" id="{B439D4E7-CADE-7644-BBAC-BBCD476022BA}"/>
              </a:ext>
            </a:extLst>
          </p:cNvPr>
          <p:cNvSpPr>
            <a:spLocks noGrp="1"/>
          </p:cNvSpPr>
          <p:nvPr>
            <p:ph type="body" sz="quarter" idx="12"/>
          </p:nvPr>
        </p:nvSpPr>
        <p:spPr>
          <a:xfrm>
            <a:off x="591401" y="1555668"/>
            <a:ext cx="11173136" cy="4729653"/>
          </a:xfrm>
        </p:spPr>
        <p:txBody>
          <a:bodyPr/>
          <a:lstStyle/>
          <a:p>
            <a:pPr fontAlgn="base"/>
            <a:r>
              <a:rPr lang="en-US" b="1" dirty="0"/>
              <a:t>Full-Stack Implementation</a:t>
            </a:r>
            <a:endParaRPr lang="en-US" dirty="0"/>
          </a:p>
          <a:p>
            <a:r>
              <a:rPr lang="en-US" dirty="0"/>
              <a:t>Successful integrated a Python Serverless Backend with a modern React Frontend, demonstrating end-to-end cloud development capability.</a:t>
            </a:r>
          </a:p>
          <a:p>
            <a:pPr fontAlgn="base"/>
            <a:r>
              <a:rPr lang="en-US" b="1" dirty="0"/>
              <a:t>Resilient Architecture</a:t>
            </a:r>
            <a:endParaRPr lang="en-US" dirty="0"/>
          </a:p>
          <a:p>
            <a:r>
              <a:rPr lang="en-US" dirty="0"/>
              <a:t>By solving file-locking and CORS issues, the application is now robust enough to handle real-world user traffic without crashes.</a:t>
            </a:r>
          </a:p>
          <a:p>
            <a:pPr fontAlgn="base"/>
            <a:r>
              <a:rPr lang="en-US" b="1" dirty="0"/>
              <a:t>Scalable Foundation</a:t>
            </a:r>
            <a:endParaRPr lang="en-US" dirty="0"/>
          </a:p>
          <a:p>
            <a:r>
              <a:rPr lang="en-US" dirty="0"/>
              <a:t>The project is deployed on auto-scaling Azure resources, ready for future enhancements like history tracking and multi-language support.</a:t>
            </a:r>
          </a:p>
          <a:p>
            <a:pPr fontAlgn="base"/>
            <a:r>
              <a:rPr lang="en-US" b="1" dirty="0"/>
              <a:t>Recommended Solution</a:t>
            </a:r>
            <a:r>
              <a:rPr lang="en-US" dirty="0"/>
              <a:t>​</a:t>
            </a:r>
          </a:p>
          <a:p>
            <a:r>
              <a:rPr lang="en-US" dirty="0"/>
              <a:t>This project proves that Azure's "AI-as-a-Service" model is an ideal solution for organizations seeking to automate manual documentation tasks with speed, accuracy, and minimal overhead.</a:t>
            </a:r>
          </a:p>
        </p:txBody>
      </p:sp>
    </p:spTree>
    <p:extLst>
      <p:ext uri="{BB962C8B-B14F-4D97-AF65-F5344CB8AC3E}">
        <p14:creationId xmlns:p14="http://schemas.microsoft.com/office/powerpoint/2010/main" val="303435874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8191950"/>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3809920"/>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31AA3B3C-CB61-0D42-8F7C-1FA10EA54219}"/>
              </a:ext>
            </a:extLst>
          </p:cNvPr>
          <p:cNvSpPr>
            <a:spLocks noGrp="1"/>
          </p:cNvSpPr>
          <p:nvPr>
            <p:ph type="body" sz="quarter" idx="10"/>
          </p:nvPr>
        </p:nvSpPr>
        <p:spPr>
          <a:xfrm>
            <a:off x="591399" y="572679"/>
            <a:ext cx="6594591" cy="792984"/>
          </a:xfrm>
        </p:spPr>
        <p:txBody>
          <a:bodyPr/>
          <a:lstStyle/>
          <a:p>
            <a:r>
              <a:rPr lang="en-US" dirty="0"/>
              <a:t>What are the services?</a:t>
            </a:r>
          </a:p>
        </p:txBody>
      </p:sp>
      <p:sp>
        <p:nvSpPr>
          <p:cNvPr id="21" name="Text Placeholder 20">
            <a:extLst>
              <a:ext uri="{FF2B5EF4-FFF2-40B4-BE49-F238E27FC236}">
                <a16:creationId xmlns:a16="http://schemas.microsoft.com/office/drawing/2014/main" id="{121C40A6-99BF-5A49-8583-8FCE2272754E}"/>
              </a:ext>
            </a:extLst>
          </p:cNvPr>
          <p:cNvSpPr>
            <a:spLocks noGrp="1"/>
          </p:cNvSpPr>
          <p:nvPr>
            <p:ph type="body" sz="quarter" idx="12"/>
          </p:nvPr>
        </p:nvSpPr>
        <p:spPr>
          <a:xfrm>
            <a:off x="591399" y="1458686"/>
            <a:ext cx="7068185" cy="4502728"/>
          </a:xfrm>
        </p:spPr>
        <p:txBody>
          <a:bodyPr/>
          <a:lstStyle/>
          <a:p>
            <a:pPr fontAlgn="base"/>
            <a:r>
              <a:rPr lang="en-SG" sz="1800" b="1"/>
              <a:t>Azure Speech to Text</a:t>
            </a:r>
          </a:p>
          <a:p>
            <a:pPr fontAlgn="base"/>
            <a:r>
              <a:rPr lang="en-US">
                <a:solidFill>
                  <a:schemeClr val="bg2">
                    <a:lumMod val="25000"/>
                    <a:lumOff val="75000"/>
                  </a:schemeClr>
                </a:solidFill>
              </a:rPr>
              <a:t>Azure Speech to Text accurately transcribes spoken language for voice-driven and transcription applications. </a:t>
            </a:r>
          </a:p>
          <a:p>
            <a:pPr fontAlgn="base"/>
            <a:r>
              <a:rPr lang="en-SG" sz="1800" b="1"/>
              <a:t>Language Service: Summarizer</a:t>
            </a:r>
          </a:p>
          <a:p>
            <a:pPr fontAlgn="base"/>
            <a:r>
              <a:rPr lang="en-US">
                <a:solidFill>
                  <a:schemeClr val="bg2">
                    <a:lumMod val="25000"/>
                    <a:lumOff val="75000"/>
                  </a:schemeClr>
                </a:solidFill>
              </a:rPr>
              <a:t>Language Service enables sentiment analysis, entity recognition, and language understanding using NLP.</a:t>
            </a:r>
          </a:p>
          <a:p>
            <a:pPr fontAlgn="base"/>
            <a:r>
              <a:rPr lang="en-US" b="1"/>
              <a:t>Serverless Compute Integration: Function App</a:t>
            </a:r>
          </a:p>
          <a:p>
            <a:pPr fontAlgn="base"/>
            <a:r>
              <a:rPr lang="en-US">
                <a:solidFill>
                  <a:schemeClr val="bg2">
                    <a:lumMod val="25000"/>
                    <a:lumOff val="75000"/>
                  </a:schemeClr>
                </a:solidFill>
              </a:rPr>
              <a:t>Azure Function App provides serverless compute for running code without managing infrastructure, ideal for automation.</a:t>
            </a:r>
            <a:endParaRPr lang="en-US" sz="1800" dirty="0">
              <a:solidFill>
                <a:schemeClr val="bg2">
                  <a:lumMod val="25000"/>
                  <a:lumOff val="75000"/>
                </a:schemeClr>
              </a:solidFill>
            </a:endParaRPr>
          </a:p>
        </p:txBody>
      </p:sp>
      <p:pic>
        <p:nvPicPr>
          <p:cNvPr id="5" name="Picture Placeholder 4" descr="A blue logo with a black background&#10;&#10;AI-generated content may be incorrect.">
            <a:extLst>
              <a:ext uri="{FF2B5EF4-FFF2-40B4-BE49-F238E27FC236}">
                <a16:creationId xmlns:a16="http://schemas.microsoft.com/office/drawing/2014/main" id="{1ACFC69E-9C5A-734F-1ADD-C95521375A56}"/>
              </a:ext>
            </a:extLst>
          </p:cNvPr>
          <p:cNvPicPr>
            <a:picLocks noGrp="1" noChangeAspect="1"/>
          </p:cNvPicPr>
          <p:nvPr>
            <p:ph type="pic" sz="quarter" idx="13"/>
          </p:nvPr>
        </p:nvPicPr>
        <p:blipFill>
          <a:blip r:embed="rId2" cstate="email">
            <a:extLst>
              <a:ext uri="{28A0092B-C50C-407E-A947-70E740481C1C}">
                <a14:useLocalDpi xmlns:a14="http://schemas.microsoft.com/office/drawing/2010/main" val="0"/>
              </a:ext>
            </a:extLst>
          </a:blip>
          <a:srcRect l="-3529" t="-61586" r="-1" b="-44680"/>
          <a:stretch>
            <a:fillRect/>
          </a:stretch>
        </p:blipFill>
        <p:spPr>
          <a:xfrm>
            <a:off x="7971183" y="0"/>
            <a:ext cx="4220817" cy="6858000"/>
          </a:xfrm>
        </p:spPr>
      </p:pic>
    </p:spTree>
    <p:extLst>
      <p:ext uri="{BB962C8B-B14F-4D97-AF65-F5344CB8AC3E}">
        <p14:creationId xmlns:p14="http://schemas.microsoft.com/office/powerpoint/2010/main" val="398026518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DA6FF-7F4A-0B80-CF9F-FF1FD591E375}"/>
            </a:ext>
          </a:extLst>
        </p:cNvPr>
        <p:cNvGrpSpPr/>
        <p:nvPr/>
      </p:nvGrpSpPr>
      <p:grpSpPr>
        <a:xfrm>
          <a:off x="0" y="0"/>
          <a:ext cx="0" cy="0"/>
          <a:chOff x="0" y="0"/>
          <a:chExt cx="0" cy="0"/>
        </a:xfrm>
      </p:grpSpPr>
      <p:sp>
        <p:nvSpPr>
          <p:cNvPr id="20" name="Text Placeholder 19">
            <a:extLst>
              <a:ext uri="{FF2B5EF4-FFF2-40B4-BE49-F238E27FC236}">
                <a16:creationId xmlns:a16="http://schemas.microsoft.com/office/drawing/2014/main" id="{1A039051-8A85-ADCF-1CA6-9C129CB3875A}"/>
              </a:ext>
            </a:extLst>
          </p:cNvPr>
          <p:cNvSpPr>
            <a:spLocks noGrp="1"/>
          </p:cNvSpPr>
          <p:nvPr>
            <p:ph type="body" sz="quarter" idx="10"/>
          </p:nvPr>
        </p:nvSpPr>
        <p:spPr>
          <a:xfrm>
            <a:off x="591399" y="572679"/>
            <a:ext cx="6594591" cy="792984"/>
          </a:xfrm>
        </p:spPr>
        <p:txBody>
          <a:bodyPr/>
          <a:lstStyle/>
          <a:p>
            <a:r>
              <a:rPr lang="en-US" dirty="0"/>
              <a:t>How it works</a:t>
            </a:r>
          </a:p>
        </p:txBody>
      </p:sp>
      <p:sp>
        <p:nvSpPr>
          <p:cNvPr id="21" name="Text Placeholder 20">
            <a:extLst>
              <a:ext uri="{FF2B5EF4-FFF2-40B4-BE49-F238E27FC236}">
                <a16:creationId xmlns:a16="http://schemas.microsoft.com/office/drawing/2014/main" id="{5A785D8F-B173-30B2-9A07-E9BFE1ACD099}"/>
              </a:ext>
            </a:extLst>
          </p:cNvPr>
          <p:cNvSpPr>
            <a:spLocks noGrp="1"/>
          </p:cNvSpPr>
          <p:nvPr>
            <p:ph type="body" sz="quarter" idx="12"/>
          </p:nvPr>
        </p:nvSpPr>
        <p:spPr>
          <a:xfrm>
            <a:off x="591399" y="1806498"/>
            <a:ext cx="7068185" cy="3881783"/>
          </a:xfrm>
        </p:spPr>
        <p:txBody>
          <a:bodyPr/>
          <a:lstStyle/>
          <a:p>
            <a:pPr fontAlgn="base"/>
            <a:r>
              <a:rPr lang="en-US" b="1" dirty="0"/>
              <a:t>Audio Input Processing</a:t>
            </a:r>
          </a:p>
          <a:p>
            <a:pPr fontAlgn="base"/>
            <a:r>
              <a:rPr lang="en-US" dirty="0">
                <a:solidFill>
                  <a:schemeClr val="bg2">
                    <a:lumMod val="25000"/>
                    <a:lumOff val="75000"/>
                  </a:schemeClr>
                </a:solidFill>
              </a:rPr>
              <a:t>Audio input is captured from users or devices and converted into text using advanced speech-to-text technology.</a:t>
            </a:r>
          </a:p>
          <a:p>
            <a:pPr fontAlgn="base"/>
            <a:r>
              <a:rPr lang="en-US" b="1" dirty="0"/>
              <a:t>Language Analysis Service</a:t>
            </a:r>
          </a:p>
          <a:p>
            <a:pPr fontAlgn="base"/>
            <a:r>
              <a:rPr lang="en-US" dirty="0">
                <a:solidFill>
                  <a:schemeClr val="bg2">
                    <a:lumMod val="25000"/>
                    <a:lumOff val="75000"/>
                  </a:schemeClr>
                </a:solidFill>
              </a:rPr>
              <a:t>Textual data is analyzed to extract insights like intent, sentiment, and key phrases for deeper understanding.</a:t>
            </a:r>
          </a:p>
          <a:p>
            <a:pPr fontAlgn="base"/>
            <a:r>
              <a:rPr lang="en-US" b="1" dirty="0"/>
              <a:t>Workflow Orchestration</a:t>
            </a:r>
          </a:p>
          <a:p>
            <a:pPr fontAlgn="base"/>
            <a:r>
              <a:rPr lang="en-US" dirty="0">
                <a:solidFill>
                  <a:schemeClr val="bg2">
                    <a:lumMod val="25000"/>
                    <a:lumOff val="75000"/>
                  </a:schemeClr>
                </a:solidFill>
              </a:rPr>
              <a:t>Azure Function App manages the workflow, triggering actions based on analyzed data for real-time and scalable processing.</a:t>
            </a:r>
          </a:p>
        </p:txBody>
      </p:sp>
      <p:pic>
        <p:nvPicPr>
          <p:cNvPr id="7" name="Picture Placeholder 6" descr="A blue and white logo with white text&#10;&#10;AI-generated content may be incorrect.">
            <a:extLst>
              <a:ext uri="{FF2B5EF4-FFF2-40B4-BE49-F238E27FC236}">
                <a16:creationId xmlns:a16="http://schemas.microsoft.com/office/drawing/2014/main" id="{9902A546-4B8E-88EE-4A05-64FE13A63544}"/>
              </a:ext>
            </a:extLst>
          </p:cNvPr>
          <p:cNvPicPr>
            <a:picLocks noGrp="1" noChangeAspect="1"/>
          </p:cNvPicPr>
          <p:nvPr>
            <p:ph type="pic" sz="quarter" idx="13"/>
          </p:nvPr>
        </p:nvPicPr>
        <p:blipFill>
          <a:blip r:embed="rId2" cstate="email">
            <a:extLst>
              <a:ext uri="{28A0092B-C50C-407E-A947-70E740481C1C}">
                <a14:useLocalDpi xmlns:a14="http://schemas.microsoft.com/office/drawing/2010/main" val="0"/>
              </a:ext>
            </a:extLst>
          </a:blip>
          <a:srcRect l="-1815" t="-78991" r="-1" b="-57070"/>
          <a:stretch>
            <a:fillRect/>
          </a:stretch>
        </p:blipFill>
        <p:spPr>
          <a:xfrm>
            <a:off x="7971183" y="0"/>
            <a:ext cx="4220817" cy="6858000"/>
          </a:xfrm>
        </p:spPr>
      </p:pic>
    </p:spTree>
    <p:extLst>
      <p:ext uri="{BB962C8B-B14F-4D97-AF65-F5344CB8AC3E}">
        <p14:creationId xmlns:p14="http://schemas.microsoft.com/office/powerpoint/2010/main" val="85264303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011E409-D755-9B42-9672-47AF85E0B91C}"/>
              </a:ext>
            </a:extLst>
          </p:cNvPr>
          <p:cNvSpPr>
            <a:spLocks noGrp="1"/>
          </p:cNvSpPr>
          <p:nvPr>
            <p:ph type="body" sz="quarter" idx="10"/>
          </p:nvPr>
        </p:nvSpPr>
        <p:spPr>
          <a:xfrm>
            <a:off x="591399" y="572679"/>
            <a:ext cx="6594591" cy="864235"/>
          </a:xfrm>
        </p:spPr>
        <p:txBody>
          <a:bodyPr/>
          <a:lstStyle/>
          <a:p>
            <a:r>
              <a:rPr lang="en-US" dirty="0"/>
              <a:t>Why Use Azure Services</a:t>
            </a:r>
          </a:p>
        </p:txBody>
      </p:sp>
      <p:sp>
        <p:nvSpPr>
          <p:cNvPr id="4" name="Text Placeholder 3">
            <a:extLst>
              <a:ext uri="{FF2B5EF4-FFF2-40B4-BE49-F238E27FC236}">
                <a16:creationId xmlns:a16="http://schemas.microsoft.com/office/drawing/2014/main" id="{0796D2F4-18FA-584D-A43E-1D97C5C2D889}"/>
              </a:ext>
            </a:extLst>
          </p:cNvPr>
          <p:cNvSpPr>
            <a:spLocks noGrp="1"/>
          </p:cNvSpPr>
          <p:nvPr>
            <p:ph type="body" sz="quarter" idx="12"/>
          </p:nvPr>
        </p:nvSpPr>
        <p:spPr>
          <a:xfrm>
            <a:off x="591400" y="1306287"/>
            <a:ext cx="7482083" cy="4503498"/>
          </a:xfrm>
        </p:spPr>
        <p:txBody>
          <a:bodyPr/>
          <a:lstStyle/>
          <a:p>
            <a:pPr fontAlgn="base"/>
            <a:r>
              <a:rPr lang="en-US" b="1"/>
              <a:t>High Accuracy and Multilingual Support</a:t>
            </a:r>
          </a:p>
          <a:p>
            <a:pPr fontAlgn="base"/>
            <a:r>
              <a:rPr lang="en-US">
                <a:solidFill>
                  <a:schemeClr val="bg2">
                    <a:lumMod val="25000"/>
                    <a:lumOff val="75000"/>
                  </a:schemeClr>
                </a:solidFill>
              </a:rPr>
              <a:t>Azure STT and Language Services deliver high accuracy and support multiple languages for diverse global applications.</a:t>
            </a:r>
          </a:p>
          <a:p>
            <a:pPr fontAlgn="base"/>
            <a:r>
              <a:rPr lang="en-US" b="1"/>
              <a:t>Seamless Azure Integration</a:t>
            </a:r>
          </a:p>
          <a:p>
            <a:pPr fontAlgn="base"/>
            <a:r>
              <a:rPr lang="en-US">
                <a:solidFill>
                  <a:schemeClr val="bg2">
                    <a:lumMod val="25000"/>
                    <a:lumOff val="75000"/>
                  </a:schemeClr>
                </a:solidFill>
              </a:rPr>
              <a:t>These services integrate smoothly with the Azure ecosystem, allowing easy development of end-to-end solutions.</a:t>
            </a:r>
          </a:p>
          <a:p>
            <a:pPr fontAlgn="base"/>
            <a:r>
              <a:rPr lang="en-US" b="1"/>
              <a:t>Serverless Flexibility with Function App</a:t>
            </a:r>
          </a:p>
          <a:p>
            <a:pPr fontAlgn="base"/>
            <a:r>
              <a:rPr lang="en-US">
                <a:solidFill>
                  <a:schemeClr val="bg2">
                    <a:lumMod val="25000"/>
                    <a:lumOff val="75000"/>
                  </a:schemeClr>
                </a:solidFill>
              </a:rPr>
              <a:t>Function App provides serverless execution, reducing overhead and enhancing cost efficiency for developers.</a:t>
            </a:r>
          </a:p>
          <a:p>
            <a:pPr fontAlgn="base"/>
            <a:r>
              <a:rPr lang="en-US" b="1"/>
              <a:t>Enhanced Productivity and Scalability</a:t>
            </a:r>
          </a:p>
          <a:p>
            <a:pPr fontAlgn="base"/>
            <a:r>
              <a:rPr lang="en-US">
                <a:solidFill>
                  <a:schemeClr val="bg2">
                    <a:lumMod val="25000"/>
                    <a:lumOff val="75000"/>
                  </a:schemeClr>
                </a:solidFill>
              </a:rPr>
              <a:t>Together, these benefits improve productivity, scalability, and user experience for modern enterprises.</a:t>
            </a:r>
            <a:endParaRPr lang="en-US" dirty="0">
              <a:solidFill>
                <a:schemeClr val="bg2">
                  <a:lumMod val="25000"/>
                  <a:lumOff val="75000"/>
                </a:schemeClr>
              </a:solidFill>
            </a:endParaRPr>
          </a:p>
        </p:txBody>
      </p:sp>
      <p:pic>
        <p:nvPicPr>
          <p:cNvPr id="7" name="Picture Placeholder 6">
            <a:extLst>
              <a:ext uri="{FF2B5EF4-FFF2-40B4-BE49-F238E27FC236}">
                <a16:creationId xmlns:a16="http://schemas.microsoft.com/office/drawing/2014/main" id="{0EC0692D-F59D-62A4-2E1B-F591B93B7580}"/>
              </a:ext>
            </a:extLst>
          </p:cNvPr>
          <p:cNvPicPr>
            <a:picLocks noGrp="1" noChangeAspect="1"/>
          </p:cNvPicPr>
          <p:nvPr>
            <p:ph type="pic" sz="quarter" idx="13"/>
          </p:nvPr>
        </p:nvPicPr>
        <p:blipFill>
          <a:blip r:embed="rId3" cstate="email">
            <a:extLst>
              <a:ext uri="{28A0092B-C50C-407E-A947-70E740481C1C}">
                <a14:useLocalDpi xmlns:a14="http://schemas.microsoft.com/office/drawing/2010/main" val="0"/>
              </a:ext>
            </a:extLst>
          </a:blip>
          <a:srcRect l="148" t="-33134" b="-27102"/>
          <a:stretch>
            <a:fillRect/>
          </a:stretch>
        </p:blipFill>
        <p:spPr>
          <a:xfrm>
            <a:off x="7971183" y="0"/>
            <a:ext cx="4220817" cy="6858000"/>
          </a:xfrm>
        </p:spPr>
      </p:pic>
    </p:spTree>
    <p:extLst>
      <p:ext uri="{BB962C8B-B14F-4D97-AF65-F5344CB8AC3E}">
        <p14:creationId xmlns:p14="http://schemas.microsoft.com/office/powerpoint/2010/main" val="1605396996"/>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31AA3B3C-CB61-0D42-8F7C-1FA10EA54219}"/>
              </a:ext>
            </a:extLst>
          </p:cNvPr>
          <p:cNvSpPr>
            <a:spLocks noGrp="1"/>
          </p:cNvSpPr>
          <p:nvPr>
            <p:ph type="body" sz="quarter" idx="10"/>
          </p:nvPr>
        </p:nvSpPr>
        <p:spPr>
          <a:xfrm>
            <a:off x="591400" y="572678"/>
            <a:ext cx="4696218" cy="1375865"/>
          </a:xfrm>
        </p:spPr>
        <p:txBody>
          <a:bodyPr/>
          <a:lstStyle/>
          <a:p>
            <a:r>
              <a:rPr lang="en-US" dirty="0"/>
              <a:t>Cost Optimization</a:t>
            </a:r>
          </a:p>
        </p:txBody>
      </p:sp>
      <p:sp>
        <p:nvSpPr>
          <p:cNvPr id="21" name="Text Placeholder 20">
            <a:extLst>
              <a:ext uri="{FF2B5EF4-FFF2-40B4-BE49-F238E27FC236}">
                <a16:creationId xmlns:a16="http://schemas.microsoft.com/office/drawing/2014/main" id="{121C40A6-99BF-5A49-8583-8FCE2272754E}"/>
              </a:ext>
            </a:extLst>
          </p:cNvPr>
          <p:cNvSpPr>
            <a:spLocks noGrp="1"/>
          </p:cNvSpPr>
          <p:nvPr>
            <p:ph type="body" sz="quarter" idx="12"/>
          </p:nvPr>
        </p:nvSpPr>
        <p:spPr>
          <a:xfrm>
            <a:off x="591399" y="1948543"/>
            <a:ext cx="5753645" cy="3359437"/>
          </a:xfrm>
        </p:spPr>
        <p:txBody>
          <a:bodyPr/>
          <a:lstStyle/>
          <a:p>
            <a:pPr fontAlgn="base"/>
            <a:r>
              <a:rPr lang="en-US" b="1" dirty="0"/>
              <a:t>Optimized Pricing Tiers</a:t>
            </a:r>
          </a:p>
          <a:p>
            <a:pPr fontAlgn="base"/>
            <a:r>
              <a:rPr lang="en-US" dirty="0">
                <a:solidFill>
                  <a:schemeClr val="bg2">
                    <a:lumMod val="25000"/>
                    <a:lumOff val="75000"/>
                  </a:schemeClr>
                </a:solidFill>
              </a:rPr>
              <a:t>Selecting suitable pricing tiers for speech and language services based on usage reduces unnecessary expenses.</a:t>
            </a:r>
          </a:p>
          <a:p>
            <a:pPr fontAlgn="base"/>
            <a:r>
              <a:rPr lang="en-US" b="1" dirty="0"/>
              <a:t>Serverless Execution</a:t>
            </a:r>
          </a:p>
          <a:p>
            <a:pPr fontAlgn="base"/>
            <a:r>
              <a:rPr lang="en-US" dirty="0">
                <a:solidFill>
                  <a:schemeClr val="bg2">
                    <a:lumMod val="25000"/>
                    <a:lumOff val="75000"/>
                  </a:schemeClr>
                </a:solidFill>
              </a:rPr>
              <a:t>Using Function App for serverless execution minimizes infrastructure costs by charging only for compute time used.</a:t>
            </a:r>
          </a:p>
          <a:p>
            <a:pPr fontAlgn="base"/>
            <a:r>
              <a:rPr lang="en-US" b="1" dirty="0"/>
              <a:t>Auto-Scaling Resources</a:t>
            </a:r>
          </a:p>
          <a:p>
            <a:pPr fontAlgn="base"/>
            <a:r>
              <a:rPr lang="en-US" dirty="0">
                <a:solidFill>
                  <a:schemeClr val="bg2">
                    <a:lumMod val="25000"/>
                    <a:lumOff val="75000"/>
                  </a:schemeClr>
                </a:solidFill>
              </a:rPr>
              <a:t>Auto-scaling ensures efficient resource allocation, preventing over-provisioning and reducing costs.</a:t>
            </a:r>
          </a:p>
        </p:txBody>
      </p:sp>
      <p:pic>
        <p:nvPicPr>
          <p:cNvPr id="4" name="Picture Placeholder 3" descr="A blue bag with gold coins and a red arrow&#10;&#10;AI-generated content may be incorrect.">
            <a:extLst>
              <a:ext uri="{FF2B5EF4-FFF2-40B4-BE49-F238E27FC236}">
                <a16:creationId xmlns:a16="http://schemas.microsoft.com/office/drawing/2014/main" id="{2252BB76-29D0-8EA4-E79A-0530A188160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val="0"/>
              </a:ext>
            </a:extLst>
          </a:blip>
          <a:srcRect t="-46910" b="-46910"/>
          <a:stretch>
            <a:fillRect/>
          </a:stretch>
        </p:blipFill>
        <p:spPr>
          <a:xfrm>
            <a:off x="6096000" y="0"/>
            <a:ext cx="6095999" cy="6858000"/>
          </a:xfrm>
        </p:spPr>
      </p:pic>
    </p:spTree>
    <p:extLst>
      <p:ext uri="{BB962C8B-B14F-4D97-AF65-F5344CB8AC3E}">
        <p14:creationId xmlns:p14="http://schemas.microsoft.com/office/powerpoint/2010/main" val="184602765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890CF-92E3-8A62-4372-ECB47DCD758B}"/>
            </a:ext>
          </a:extLst>
        </p:cNvPr>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921F587A-66DD-4ED6-083D-B38A80C86009}"/>
              </a:ext>
            </a:extLst>
          </p:cNvPr>
          <p:cNvPicPr>
            <a:picLocks noChangeAspect="1"/>
          </p:cNvPicPr>
          <p:nvPr/>
        </p:nvPicPr>
        <p:blipFill>
          <a:blip r:embed="rId3"/>
          <a:stretch>
            <a:fillRect/>
          </a:stretch>
        </p:blipFill>
        <p:spPr>
          <a:xfrm>
            <a:off x="1367590" y="515832"/>
            <a:ext cx="9456820" cy="5826336"/>
          </a:xfrm>
          <a:prstGeom prst="rect">
            <a:avLst/>
          </a:prstGeom>
        </p:spPr>
      </p:pic>
    </p:spTree>
    <p:extLst>
      <p:ext uri="{BB962C8B-B14F-4D97-AF65-F5344CB8AC3E}">
        <p14:creationId xmlns:p14="http://schemas.microsoft.com/office/powerpoint/2010/main" val="77695796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E2286-5834-7EE3-3358-1B010A7120CD}"/>
            </a:ext>
          </a:extLst>
        </p:cNvPr>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B720C4C3-2B2F-9499-0F2B-74CC64351A80}"/>
              </a:ext>
            </a:extLst>
          </p:cNvPr>
          <p:cNvPicPr>
            <a:picLocks noChangeAspect="1"/>
          </p:cNvPicPr>
          <p:nvPr/>
        </p:nvPicPr>
        <p:blipFill>
          <a:blip r:embed="rId3"/>
          <a:stretch>
            <a:fillRect/>
          </a:stretch>
        </p:blipFill>
        <p:spPr>
          <a:xfrm>
            <a:off x="1906772" y="336884"/>
            <a:ext cx="8730090" cy="5618747"/>
          </a:xfrm>
          <a:prstGeom prst="rect">
            <a:avLst/>
          </a:prstGeom>
        </p:spPr>
      </p:pic>
    </p:spTree>
    <p:extLst>
      <p:ext uri="{BB962C8B-B14F-4D97-AF65-F5344CB8AC3E}">
        <p14:creationId xmlns:p14="http://schemas.microsoft.com/office/powerpoint/2010/main" val="4201240454"/>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7.01.13"/>
  <p:tag name="AS_TITLE" val="Aspose.Slides for .NET 4.0"/>
  <p:tag name="AS_VERSION" val="16.12.1.0"/>
</p:tagLst>
</file>

<file path=ppt/theme/theme1.xml><?xml version="1.0" encoding="utf-8"?>
<a:theme xmlns:a="http://schemas.openxmlformats.org/drawingml/2006/main" name="cover slide">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6F89BEA4-D5CC-4DA4-807E-CDA142F19F07}" vid="{A9165D84-C8C1-42E8-8982-779DCC775A9B}"/>
    </a:ext>
  </a:extLst>
</a:theme>
</file>

<file path=ppt/theme/theme2.xml><?xml version="1.0" encoding="utf-8"?>
<a:theme xmlns:a="http://schemas.openxmlformats.org/drawingml/2006/main" name="divider">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6F89BEA4-D5CC-4DA4-807E-CDA142F19F07}" vid="{D504DB27-46FF-49B2-B2E8-A881BF7CEA8F}"/>
    </a:ext>
  </a:extLst>
</a:theme>
</file>

<file path=ppt/theme/theme3.xml><?xml version="1.0" encoding="utf-8"?>
<a:theme xmlns:a="http://schemas.openxmlformats.org/drawingml/2006/main" name="2_content">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6F89BEA4-D5CC-4DA4-807E-CDA142F19F07}" vid="{E1056611-396A-4587-A475-9CCB9A7CFDB3}"/>
    </a:ext>
  </a:extLst>
</a:theme>
</file>

<file path=ppt/theme/theme4.xml><?xml version="1.0" encoding="utf-8"?>
<a:theme xmlns:a="http://schemas.openxmlformats.org/drawingml/2006/main" name="end slides">
  <a:themeElements>
    <a:clrScheme name="Custom 2">
      <a:dk1>
        <a:srgbClr val="000000"/>
      </a:dk1>
      <a:lt1>
        <a:srgbClr val="FFFFFF"/>
      </a:lt1>
      <a:dk2>
        <a:srgbClr val="00205C"/>
      </a:dk2>
      <a:lt2>
        <a:srgbClr val="E7E6E6"/>
      </a:lt2>
      <a:accent1>
        <a:srgbClr val="00A7E1"/>
      </a:accent1>
      <a:accent2>
        <a:srgbClr val="66CAD8"/>
      </a:accent2>
      <a:accent3>
        <a:srgbClr val="FAA61A"/>
      </a:accent3>
      <a:accent4>
        <a:srgbClr val="404FA2"/>
      </a:accent4>
      <a:accent5>
        <a:srgbClr val="CBDB2A"/>
      </a:accent5>
      <a:accent6>
        <a:srgbClr val="E82370"/>
      </a:accent6>
      <a:hlink>
        <a:srgbClr val="00A7E1"/>
      </a:hlink>
      <a:folHlink>
        <a:srgbClr val="00205C"/>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6F89BEA4-D5CC-4DA4-807E-CDA142F19F07}" vid="{7EF9E658-9FCD-4CCD-96C4-E2A25B158148}"/>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E66EC21B1E83B4D86C907A05C95DE09" ma:contentTypeVersion="5" ma:contentTypeDescription="Create a new document." ma:contentTypeScope="" ma:versionID="6aa6a40c7ed11de17141c4396c3c09fa">
  <xsd:schema xmlns:xsd="http://www.w3.org/2001/XMLSchema" xmlns:xs="http://www.w3.org/2001/XMLSchema" xmlns:p="http://schemas.microsoft.com/office/2006/metadata/properties" xmlns:ns2="7762f694-24cd-422c-8506-be279f1c593a" xmlns:ns3="bf96a6d0-7d7c-4546-8158-e86a403a6ac9" targetNamespace="http://schemas.microsoft.com/office/2006/metadata/properties" ma:root="true" ma:fieldsID="cbcc2c2dd9d337ed517da6ffa62e5640" ns2:_="" ns3:_="">
    <xsd:import namespace="7762f694-24cd-422c-8506-be279f1c593a"/>
    <xsd:import namespace="bf96a6d0-7d7c-4546-8158-e86a403a6ac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62f694-24cd-422c-8506-be279f1c59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96a6d0-7d7c-4546-8158-e86a403a6ac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bf96a6d0-7d7c-4546-8158-e86a403a6ac9">
      <UserInfo>
        <DisplayName>Isaac Chan (NCS)</DisplayName>
        <AccountId>18</AccountId>
        <AccountType/>
      </UserInfo>
      <UserInfo>
        <DisplayName>Asil Asil (NCS)</DisplayName>
        <AccountId>19</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5081DD3-7D94-4C0B-9C87-088E2DC416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762f694-24cd-422c-8506-be279f1c593a"/>
    <ds:schemaRef ds:uri="bf96a6d0-7d7c-4546-8158-e86a403a6a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D645BDE-075B-4C01-B810-3203EB500D0D}">
  <ds:schemaRefs>
    <ds:schemaRef ds:uri="f076d96e-05a5-45a8-8460-4ccc7c61843d"/>
    <ds:schemaRef ds:uri="http://schemas.microsoft.com/office/2006/metadata/properties"/>
    <ds:schemaRef ds:uri="http://schemas.microsoft.com/office/infopath/2007/PartnerControls"/>
    <ds:schemaRef ds:uri="bf96a6d0-7d7c-4546-8158-e86a403a6ac9"/>
  </ds:schemaRefs>
</ds:datastoreItem>
</file>

<file path=customXml/itemProps3.xml><?xml version="1.0" encoding="utf-8"?>
<ds:datastoreItem xmlns:ds="http://schemas.openxmlformats.org/officeDocument/2006/customXml" ds:itemID="{6BCBB70C-2BCC-4239-ACE0-CFA6AFFAA6B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1302</TotalTime>
  <Words>889</Words>
  <Application>Microsoft Office PowerPoint</Application>
  <PresentationFormat>Widescreen</PresentationFormat>
  <Paragraphs>101</Paragraphs>
  <Slides>38</Slides>
  <Notes>12</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38</vt:i4>
      </vt:variant>
    </vt:vector>
  </HeadingPairs>
  <TitlesOfParts>
    <vt:vector size="45" baseType="lpstr">
      <vt:lpstr>Calibri</vt:lpstr>
      <vt:lpstr>Arial</vt:lpstr>
      <vt:lpstr>Ubuntu</vt:lpstr>
      <vt:lpstr>cover slide</vt:lpstr>
      <vt:lpstr>divider</vt:lpstr>
      <vt:lpstr>2_content</vt:lpstr>
      <vt:lpstr>end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Belle Law (NCS)</dc:creator>
  <cp:lastModifiedBy>Razin Zaidun (NCS)</cp:lastModifiedBy>
  <cp:revision>147</cp:revision>
  <dcterms:created xsi:type="dcterms:W3CDTF">2021-10-03T16:25:32Z</dcterms:created>
  <dcterms:modified xsi:type="dcterms:W3CDTF">2025-12-22T02:51:18Z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0x0101001E66EC21B1E83B4D86C907A05C95DE09</vt:lpwstr>
  </property>
</Properties>
</file>

<file path=docProps/thumbnail.jpeg>
</file>